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</p:sldIdLst>
  <p:sldSz cx="17657763" cy="9774238"/>
  <p:notesSz cx="6858000" cy="9144000"/>
  <p:defaultTextStyle>
    <a:defPPr>
      <a:defRPr lang="en-US"/>
    </a:defPPr>
    <a:lvl1pPr marL="0" algn="l" defTabSz="176524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1pPr>
    <a:lvl2pPr marL="882625" algn="l" defTabSz="176524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2pPr>
    <a:lvl3pPr marL="1765249" algn="l" defTabSz="176524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3pPr>
    <a:lvl4pPr marL="2647874" algn="l" defTabSz="176524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3530498" algn="l" defTabSz="176524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5pPr>
    <a:lvl6pPr marL="4413123" algn="l" defTabSz="176524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6pPr>
    <a:lvl7pPr marL="5295748" algn="l" defTabSz="176524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7pPr>
    <a:lvl8pPr marL="6178372" algn="l" defTabSz="176524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8pPr>
    <a:lvl9pPr marL="7060997" algn="l" defTabSz="176524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9">
          <p15:clr>
            <a:srgbClr val="A4A3A4"/>
          </p15:clr>
        </p15:guide>
        <p15:guide id="2" pos="55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564" y="90"/>
      </p:cViewPr>
      <p:guideLst>
        <p:guide orient="horz" pos="3079"/>
        <p:guide pos="556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4332" y="3036351"/>
            <a:ext cx="15009099" cy="2095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8665" y="5538736"/>
            <a:ext cx="12360434" cy="249786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82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65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647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530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413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295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178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060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FD56-DFBC-44AA-9A3B-606FDB5E90AD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1A22-89E9-4387-A6C5-39B6D832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88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FD56-DFBC-44AA-9A3B-606FDB5E90AD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1A22-89E9-4387-A6C5-39B6D832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74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01878" y="391425"/>
            <a:ext cx="3972997" cy="83397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2888" y="391425"/>
            <a:ext cx="11624694" cy="83397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FD56-DFBC-44AA-9A3B-606FDB5E90AD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1A22-89E9-4387-A6C5-39B6D832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1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FD56-DFBC-44AA-9A3B-606FDB5E90AD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1A22-89E9-4387-A6C5-39B6D832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33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4841" y="6280855"/>
            <a:ext cx="15009099" cy="1941272"/>
          </a:xfrm>
        </p:spPr>
        <p:txBody>
          <a:bodyPr anchor="t"/>
          <a:lstStyle>
            <a:lvl1pPr algn="l">
              <a:defRPr sz="77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4841" y="4142741"/>
            <a:ext cx="15009099" cy="2138113"/>
          </a:xfrm>
        </p:spPr>
        <p:txBody>
          <a:bodyPr anchor="b"/>
          <a:lstStyle>
            <a:lvl1pPr marL="0" indent="0">
              <a:buNone/>
              <a:defRPr sz="3900">
                <a:solidFill>
                  <a:schemeClr val="tx1">
                    <a:tint val="75000"/>
                  </a:schemeClr>
                </a:solidFill>
              </a:defRPr>
            </a:lvl1pPr>
            <a:lvl2pPr marL="882625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2pPr>
            <a:lvl3pPr marL="1765249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3pPr>
            <a:lvl4pPr marL="2647874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4pPr>
            <a:lvl5pPr marL="353049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5pPr>
            <a:lvl6pPr marL="4413123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6pPr>
            <a:lvl7pPr marL="529574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7pPr>
            <a:lvl8pPr marL="617837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8pPr>
            <a:lvl9pPr marL="7060997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FD56-DFBC-44AA-9A3B-606FDB5E90AD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1A22-89E9-4387-A6C5-39B6D832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324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2888" y="2280658"/>
            <a:ext cx="7798845" cy="6450544"/>
          </a:xfrm>
        </p:spPr>
        <p:txBody>
          <a:bodyPr/>
          <a:lstStyle>
            <a:lvl1pPr>
              <a:defRPr sz="5400"/>
            </a:lvl1pPr>
            <a:lvl2pPr>
              <a:defRPr sz="4600"/>
            </a:lvl2pPr>
            <a:lvl3pPr>
              <a:defRPr sz="39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6030" y="2280658"/>
            <a:ext cx="7798845" cy="6450544"/>
          </a:xfrm>
        </p:spPr>
        <p:txBody>
          <a:bodyPr/>
          <a:lstStyle>
            <a:lvl1pPr>
              <a:defRPr sz="5400"/>
            </a:lvl1pPr>
            <a:lvl2pPr>
              <a:defRPr sz="4600"/>
            </a:lvl2pPr>
            <a:lvl3pPr>
              <a:defRPr sz="39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FD56-DFBC-44AA-9A3B-606FDB5E90AD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1A22-89E9-4387-A6C5-39B6D832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79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888" y="2187893"/>
            <a:ext cx="7801912" cy="911809"/>
          </a:xfrm>
        </p:spPr>
        <p:txBody>
          <a:bodyPr anchor="b"/>
          <a:lstStyle>
            <a:lvl1pPr marL="0" indent="0">
              <a:buNone/>
              <a:defRPr sz="4600" b="1"/>
            </a:lvl1pPr>
            <a:lvl2pPr marL="882625" indent="0">
              <a:buNone/>
              <a:defRPr sz="3900" b="1"/>
            </a:lvl2pPr>
            <a:lvl3pPr marL="1765249" indent="0">
              <a:buNone/>
              <a:defRPr sz="3500" b="1"/>
            </a:lvl3pPr>
            <a:lvl4pPr marL="2647874" indent="0">
              <a:buNone/>
              <a:defRPr sz="3100" b="1"/>
            </a:lvl4pPr>
            <a:lvl5pPr marL="3530498" indent="0">
              <a:buNone/>
              <a:defRPr sz="3100" b="1"/>
            </a:lvl5pPr>
            <a:lvl6pPr marL="4413123" indent="0">
              <a:buNone/>
              <a:defRPr sz="3100" b="1"/>
            </a:lvl6pPr>
            <a:lvl7pPr marL="5295748" indent="0">
              <a:buNone/>
              <a:defRPr sz="3100" b="1"/>
            </a:lvl7pPr>
            <a:lvl8pPr marL="6178372" indent="0">
              <a:buNone/>
              <a:defRPr sz="3100" b="1"/>
            </a:lvl8pPr>
            <a:lvl9pPr marL="7060997" indent="0">
              <a:buNone/>
              <a:defRPr sz="3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2888" y="3099701"/>
            <a:ext cx="7801912" cy="5631499"/>
          </a:xfrm>
        </p:spPr>
        <p:txBody>
          <a:bodyPr/>
          <a:lstStyle>
            <a:lvl1pPr>
              <a:defRPr sz="4600"/>
            </a:lvl1pPr>
            <a:lvl2pPr>
              <a:defRPr sz="3900"/>
            </a:lvl2pPr>
            <a:lvl3pPr>
              <a:defRPr sz="35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69903" y="2187893"/>
            <a:ext cx="7804976" cy="911809"/>
          </a:xfrm>
        </p:spPr>
        <p:txBody>
          <a:bodyPr anchor="b"/>
          <a:lstStyle>
            <a:lvl1pPr marL="0" indent="0">
              <a:buNone/>
              <a:defRPr sz="4600" b="1"/>
            </a:lvl1pPr>
            <a:lvl2pPr marL="882625" indent="0">
              <a:buNone/>
              <a:defRPr sz="3900" b="1"/>
            </a:lvl2pPr>
            <a:lvl3pPr marL="1765249" indent="0">
              <a:buNone/>
              <a:defRPr sz="3500" b="1"/>
            </a:lvl3pPr>
            <a:lvl4pPr marL="2647874" indent="0">
              <a:buNone/>
              <a:defRPr sz="3100" b="1"/>
            </a:lvl4pPr>
            <a:lvl5pPr marL="3530498" indent="0">
              <a:buNone/>
              <a:defRPr sz="3100" b="1"/>
            </a:lvl5pPr>
            <a:lvl6pPr marL="4413123" indent="0">
              <a:buNone/>
              <a:defRPr sz="3100" b="1"/>
            </a:lvl6pPr>
            <a:lvl7pPr marL="5295748" indent="0">
              <a:buNone/>
              <a:defRPr sz="3100" b="1"/>
            </a:lvl7pPr>
            <a:lvl8pPr marL="6178372" indent="0">
              <a:buNone/>
              <a:defRPr sz="3100" b="1"/>
            </a:lvl8pPr>
            <a:lvl9pPr marL="7060997" indent="0">
              <a:buNone/>
              <a:defRPr sz="3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69903" y="3099701"/>
            <a:ext cx="7804976" cy="5631499"/>
          </a:xfrm>
        </p:spPr>
        <p:txBody>
          <a:bodyPr/>
          <a:lstStyle>
            <a:lvl1pPr>
              <a:defRPr sz="4600"/>
            </a:lvl1pPr>
            <a:lvl2pPr>
              <a:defRPr sz="3900"/>
            </a:lvl2pPr>
            <a:lvl3pPr>
              <a:defRPr sz="35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FD56-DFBC-44AA-9A3B-606FDB5E90AD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1A22-89E9-4387-A6C5-39B6D832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2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FD56-DFBC-44AA-9A3B-606FDB5E90AD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1A22-89E9-4387-A6C5-39B6D832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3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FD56-DFBC-44AA-9A3B-606FDB5E90AD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1A22-89E9-4387-A6C5-39B6D832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20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893" y="389160"/>
            <a:ext cx="5809282" cy="1656190"/>
          </a:xfrm>
        </p:spPr>
        <p:txBody>
          <a:bodyPr anchor="b"/>
          <a:lstStyle>
            <a:lvl1pPr algn="l">
              <a:defRPr sz="39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3695" y="389161"/>
            <a:ext cx="9871180" cy="8342042"/>
          </a:xfrm>
        </p:spPr>
        <p:txBody>
          <a:bodyPr/>
          <a:lstStyle>
            <a:lvl1pPr>
              <a:defRPr sz="6200"/>
            </a:lvl1pPr>
            <a:lvl2pPr>
              <a:defRPr sz="5400"/>
            </a:lvl2pPr>
            <a:lvl3pPr>
              <a:defRPr sz="4600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893" y="2045354"/>
            <a:ext cx="5809282" cy="6685851"/>
          </a:xfrm>
        </p:spPr>
        <p:txBody>
          <a:bodyPr/>
          <a:lstStyle>
            <a:lvl1pPr marL="0" indent="0">
              <a:buNone/>
              <a:defRPr sz="2700"/>
            </a:lvl1pPr>
            <a:lvl2pPr marL="882625" indent="0">
              <a:buNone/>
              <a:defRPr sz="2300"/>
            </a:lvl2pPr>
            <a:lvl3pPr marL="1765249" indent="0">
              <a:buNone/>
              <a:defRPr sz="1900"/>
            </a:lvl3pPr>
            <a:lvl4pPr marL="2647874" indent="0">
              <a:buNone/>
              <a:defRPr sz="1700"/>
            </a:lvl4pPr>
            <a:lvl5pPr marL="3530498" indent="0">
              <a:buNone/>
              <a:defRPr sz="1700"/>
            </a:lvl5pPr>
            <a:lvl6pPr marL="4413123" indent="0">
              <a:buNone/>
              <a:defRPr sz="1700"/>
            </a:lvl6pPr>
            <a:lvl7pPr marL="5295748" indent="0">
              <a:buNone/>
              <a:defRPr sz="1700"/>
            </a:lvl7pPr>
            <a:lvl8pPr marL="6178372" indent="0">
              <a:buNone/>
              <a:defRPr sz="1700"/>
            </a:lvl8pPr>
            <a:lvl9pPr marL="7060997" indent="0">
              <a:buNone/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FD56-DFBC-44AA-9A3B-606FDB5E90AD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1A22-89E9-4387-A6C5-39B6D832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0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1045" y="6841967"/>
            <a:ext cx="10594658" cy="807734"/>
          </a:xfrm>
        </p:spPr>
        <p:txBody>
          <a:bodyPr anchor="b"/>
          <a:lstStyle>
            <a:lvl1pPr algn="l">
              <a:defRPr sz="39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61045" y="873345"/>
            <a:ext cx="10594658" cy="5864543"/>
          </a:xfrm>
        </p:spPr>
        <p:txBody>
          <a:bodyPr/>
          <a:lstStyle>
            <a:lvl1pPr marL="0" indent="0">
              <a:buNone/>
              <a:defRPr sz="6200"/>
            </a:lvl1pPr>
            <a:lvl2pPr marL="882625" indent="0">
              <a:buNone/>
              <a:defRPr sz="5400"/>
            </a:lvl2pPr>
            <a:lvl3pPr marL="1765249" indent="0">
              <a:buNone/>
              <a:defRPr sz="4600"/>
            </a:lvl3pPr>
            <a:lvl4pPr marL="2647874" indent="0">
              <a:buNone/>
              <a:defRPr sz="3900"/>
            </a:lvl4pPr>
            <a:lvl5pPr marL="3530498" indent="0">
              <a:buNone/>
              <a:defRPr sz="3900"/>
            </a:lvl5pPr>
            <a:lvl6pPr marL="4413123" indent="0">
              <a:buNone/>
              <a:defRPr sz="3900"/>
            </a:lvl6pPr>
            <a:lvl7pPr marL="5295748" indent="0">
              <a:buNone/>
              <a:defRPr sz="3900"/>
            </a:lvl7pPr>
            <a:lvl8pPr marL="6178372" indent="0">
              <a:buNone/>
              <a:defRPr sz="3900"/>
            </a:lvl8pPr>
            <a:lvl9pPr marL="7060997" indent="0">
              <a:buNone/>
              <a:defRPr sz="39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1045" y="7649699"/>
            <a:ext cx="10594658" cy="1147116"/>
          </a:xfrm>
        </p:spPr>
        <p:txBody>
          <a:bodyPr/>
          <a:lstStyle>
            <a:lvl1pPr marL="0" indent="0">
              <a:buNone/>
              <a:defRPr sz="2700"/>
            </a:lvl1pPr>
            <a:lvl2pPr marL="882625" indent="0">
              <a:buNone/>
              <a:defRPr sz="2300"/>
            </a:lvl2pPr>
            <a:lvl3pPr marL="1765249" indent="0">
              <a:buNone/>
              <a:defRPr sz="1900"/>
            </a:lvl3pPr>
            <a:lvl4pPr marL="2647874" indent="0">
              <a:buNone/>
              <a:defRPr sz="1700"/>
            </a:lvl4pPr>
            <a:lvl5pPr marL="3530498" indent="0">
              <a:buNone/>
              <a:defRPr sz="1700"/>
            </a:lvl5pPr>
            <a:lvl6pPr marL="4413123" indent="0">
              <a:buNone/>
              <a:defRPr sz="1700"/>
            </a:lvl6pPr>
            <a:lvl7pPr marL="5295748" indent="0">
              <a:buNone/>
              <a:defRPr sz="1700"/>
            </a:lvl7pPr>
            <a:lvl8pPr marL="6178372" indent="0">
              <a:buNone/>
              <a:defRPr sz="1700"/>
            </a:lvl8pPr>
            <a:lvl9pPr marL="7060997" indent="0">
              <a:buNone/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FD56-DFBC-44AA-9A3B-606FDB5E90AD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1A22-89E9-4387-A6C5-39B6D832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2888" y="391424"/>
            <a:ext cx="15891987" cy="1629041"/>
          </a:xfrm>
          <a:prstGeom prst="rect">
            <a:avLst/>
          </a:prstGeom>
        </p:spPr>
        <p:txBody>
          <a:bodyPr vert="horz" lIns="176525" tIns="88262" rIns="176525" bIns="8826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888" y="2280658"/>
            <a:ext cx="15891987" cy="6450544"/>
          </a:xfrm>
          <a:prstGeom prst="rect">
            <a:avLst/>
          </a:prstGeom>
        </p:spPr>
        <p:txBody>
          <a:bodyPr vert="horz" lIns="176525" tIns="88262" rIns="176525" bIns="8826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2888" y="9059273"/>
            <a:ext cx="4120145" cy="520389"/>
          </a:xfrm>
          <a:prstGeom prst="rect">
            <a:avLst/>
          </a:prstGeom>
        </p:spPr>
        <p:txBody>
          <a:bodyPr vert="horz" lIns="176525" tIns="88262" rIns="176525" bIns="88262" rtlCol="0" anchor="ctr"/>
          <a:lstStyle>
            <a:lvl1pPr algn="l">
              <a:defRPr sz="2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8FD56-DFBC-44AA-9A3B-606FDB5E90AD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33069" y="9059273"/>
            <a:ext cx="5591625" cy="520389"/>
          </a:xfrm>
          <a:prstGeom prst="rect">
            <a:avLst/>
          </a:prstGeom>
        </p:spPr>
        <p:txBody>
          <a:bodyPr vert="horz" lIns="176525" tIns="88262" rIns="176525" bIns="88262" rtlCol="0" anchor="ctr"/>
          <a:lstStyle>
            <a:lvl1pPr algn="ctr">
              <a:defRPr sz="2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654730" y="9059273"/>
            <a:ext cx="4120145" cy="520389"/>
          </a:xfrm>
          <a:prstGeom prst="rect">
            <a:avLst/>
          </a:prstGeom>
        </p:spPr>
        <p:txBody>
          <a:bodyPr vert="horz" lIns="176525" tIns="88262" rIns="176525" bIns="88262" rtlCol="0" anchor="ctr"/>
          <a:lstStyle>
            <a:lvl1pPr algn="r">
              <a:defRPr sz="2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B1A22-89E9-4387-A6C5-39B6D832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99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765249" rtl="0" eaLnBrk="1" latinLnBrk="0" hangingPunct="1">
        <a:spcBef>
          <a:spcPct val="0"/>
        </a:spcBef>
        <a:buNone/>
        <a:defRPr sz="8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1968" indent="-661968" algn="l" defTabSz="1765249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434265" indent="-551640" algn="l" defTabSz="1765249" rtl="0" eaLnBrk="1" latinLnBrk="0" hangingPunct="1">
        <a:spcBef>
          <a:spcPct val="20000"/>
        </a:spcBef>
        <a:buFont typeface="Arial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206562" indent="-441312" algn="l" defTabSz="1765249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089186" indent="-441312" algn="l" defTabSz="1765249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71811" indent="-441312" algn="l" defTabSz="1765249" rtl="0" eaLnBrk="1" latinLnBrk="0" hangingPunct="1">
        <a:spcBef>
          <a:spcPct val="20000"/>
        </a:spcBef>
        <a:buFont typeface="Arial" pitchFamily="34" charset="0"/>
        <a:buChar char="»"/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854435" indent="-441312" algn="l" defTabSz="1765249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737060" indent="-441312" algn="l" defTabSz="1765249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619685" indent="-441312" algn="l" defTabSz="1765249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502309" indent="-441312" algn="l" defTabSz="1765249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65249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82625" algn="l" defTabSz="1765249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765249" algn="l" defTabSz="1765249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647874" algn="l" defTabSz="1765249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3530498" algn="l" defTabSz="1765249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413123" algn="l" defTabSz="1765249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295748" algn="l" defTabSz="1765249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6178372" algn="l" defTabSz="1765249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7060997" algn="l" defTabSz="1765249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6B9134-06D6-4924-AE57-5CF7EC9A33C0}"/>
              </a:ext>
            </a:extLst>
          </p:cNvPr>
          <p:cNvSpPr txBox="1"/>
          <p:nvPr/>
        </p:nvSpPr>
        <p:spPr>
          <a:xfrm>
            <a:off x="1196033" y="1286719"/>
            <a:ext cx="146896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Text and images can be inserted into your design. When ready save this slide as a jpg or </a:t>
            </a:r>
            <a:r>
              <a:rPr lang="en-GB" dirty="0" err="1"/>
              <a:t>png</a:t>
            </a:r>
            <a:r>
              <a:rPr lang="en-GB" dirty="0"/>
              <a:t> so it can be used as digital signage</a:t>
            </a:r>
          </a:p>
        </p:txBody>
      </p:sp>
    </p:spTree>
    <p:extLst>
      <p:ext uri="{BB962C8B-B14F-4D97-AF65-F5344CB8AC3E}">
        <p14:creationId xmlns:p14="http://schemas.microsoft.com/office/powerpoint/2010/main" val="647991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28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Warwick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 Services</dc:creator>
  <cp:lastModifiedBy>Greg Walters</cp:lastModifiedBy>
  <cp:revision>39</cp:revision>
  <dcterms:created xsi:type="dcterms:W3CDTF">2012-07-13T19:56:36Z</dcterms:created>
  <dcterms:modified xsi:type="dcterms:W3CDTF">2019-03-14T11:39:18Z</dcterms:modified>
</cp:coreProperties>
</file>