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050"/>
    <a:srgbClr val="2D89BF"/>
    <a:srgbClr val="F89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B59C3-57FF-4952-8102-2B7CD17A661A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E5D22-312C-408D-B73B-B80DA5C38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28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E5D22-312C-408D-B73B-B80DA5C384E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99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19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46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84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19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11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86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23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33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103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10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22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8CC2A-4411-4CA4-A32F-D219B816BDDE}" type="datetimeFigureOut">
              <a:rPr lang="en-GB" smtClean="0"/>
              <a:t>16/05/2019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F3319-C533-4FEA-9113-4E371AF67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959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reativecommons.org/licenses/by/4.0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0"/>
            <a:ext cx="9144000" cy="5890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93952" y="85029"/>
            <a:ext cx="575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Truncation and wildcard crib sheet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620688"/>
            <a:ext cx="8229600" cy="5400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857189"/>
              </p:ext>
            </p:extLst>
          </p:nvPr>
        </p:nvGraphicFramePr>
        <p:xfrm>
          <a:off x="107643" y="725516"/>
          <a:ext cx="8928714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619">
                  <a:extLst>
                    <a:ext uri="{9D8B030D-6E8A-4147-A177-3AD203B41FA5}">
                      <a16:colId xmlns:a16="http://schemas.microsoft.com/office/drawing/2014/main" val="313672866"/>
                    </a:ext>
                  </a:extLst>
                </a:gridCol>
                <a:gridCol w="1404419">
                  <a:extLst>
                    <a:ext uri="{9D8B030D-6E8A-4147-A177-3AD203B41FA5}">
                      <a16:colId xmlns:a16="http://schemas.microsoft.com/office/drawing/2014/main" val="1101218618"/>
                    </a:ext>
                  </a:extLst>
                </a:gridCol>
                <a:gridCol w="1404419">
                  <a:extLst>
                    <a:ext uri="{9D8B030D-6E8A-4147-A177-3AD203B41FA5}">
                      <a16:colId xmlns:a16="http://schemas.microsoft.com/office/drawing/2014/main" val="1968567827"/>
                    </a:ext>
                  </a:extLst>
                </a:gridCol>
                <a:gridCol w="1404419">
                  <a:extLst>
                    <a:ext uri="{9D8B030D-6E8A-4147-A177-3AD203B41FA5}">
                      <a16:colId xmlns:a16="http://schemas.microsoft.com/office/drawing/2014/main" val="1284887750"/>
                    </a:ext>
                  </a:extLst>
                </a:gridCol>
                <a:gridCol w="1404419">
                  <a:extLst>
                    <a:ext uri="{9D8B030D-6E8A-4147-A177-3AD203B41FA5}">
                      <a16:colId xmlns:a16="http://schemas.microsoft.com/office/drawing/2014/main" val="26397322"/>
                    </a:ext>
                  </a:extLst>
                </a:gridCol>
                <a:gridCol w="1404419">
                  <a:extLst>
                    <a:ext uri="{9D8B030D-6E8A-4147-A177-3AD203B41FA5}">
                      <a16:colId xmlns:a16="http://schemas.microsoft.com/office/drawing/2014/main" val="545722819"/>
                    </a:ext>
                  </a:extLst>
                </a:gridCol>
              </a:tblGrid>
              <a:tr h="964907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Interface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database</a:t>
                      </a: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name(s)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Phrase searching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Truncation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Wildcard (mandatory one character)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Wildcard (zero or one character)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Proximity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318583"/>
                  </a:ext>
                </a:extLst>
              </a:tr>
              <a:tr h="744357"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OvidSP</a:t>
                      </a: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(Medline and Embase)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Automatic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or 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adjX</a:t>
                      </a: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(where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X can be from 1 to 99)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165497"/>
                  </a:ext>
                </a:extLst>
              </a:tr>
              <a:tr h="964907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EBSCOhost (CINAHL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PsycINFO)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“Quotation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marks around phrases”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nX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400235"/>
                  </a:ext>
                </a:extLst>
              </a:tr>
              <a:tr h="1185457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 of Science (BIOSIS Previews, Zoological Record and CAB Abstracts)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“Quotation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marks around phrases”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near/X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854194"/>
                  </a:ext>
                </a:extLst>
              </a:tr>
              <a:tr h="964907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Cochrane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“Quotation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marks around phrases”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? </a:t>
                      </a:r>
                      <a:r>
                        <a:rPr lang="en-GB" sz="16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depending on 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near/X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31012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9702" y="6059516"/>
            <a:ext cx="7904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Always refer to the database help text for detailed search guidance for each database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17" y="6501199"/>
            <a:ext cx="838200" cy="29527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06893" y="6525725"/>
            <a:ext cx="73299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Truncation and wildcard crib sheet by Paul Cannon is licensed under a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Creative Commons Attribution 4.0 International License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80514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bg1">
              <a:lumMod val="65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2837</TotalTime>
  <Words>146</Words>
  <Application>Microsoft Office PowerPoint</Application>
  <PresentationFormat>On-screen Show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Glasgow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Truncation and wildcard crib sheet</dc:title>
  <dc:creator>Paul Cannon</dc:creator>
  <cp:lastModifiedBy>Paul Cannon</cp:lastModifiedBy>
  <cp:revision>138</cp:revision>
  <dcterms:created xsi:type="dcterms:W3CDTF">2016-06-07T07:16:38Z</dcterms:created>
  <dcterms:modified xsi:type="dcterms:W3CDTF">2019-05-16T10:21:20Z</dcterms:modified>
</cp:coreProperties>
</file>