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9.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11.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2.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4430" r:id="rId2"/>
    <p:sldMasterId id="2147485499" r:id="rId3"/>
    <p:sldMasterId id="2147485501" r:id="rId4"/>
    <p:sldMasterId id="2147485511" r:id="rId5"/>
    <p:sldMasterId id="2147485521" r:id="rId6"/>
    <p:sldMasterId id="2147485610" r:id="rId7"/>
    <p:sldMasterId id="2147485654" r:id="rId8"/>
    <p:sldMasterId id="2147485772" r:id="rId9"/>
    <p:sldMasterId id="2147485860" r:id="rId10"/>
    <p:sldMasterId id="2147485915" r:id="rId11"/>
    <p:sldMasterId id="2147485929" r:id="rId12"/>
    <p:sldMasterId id="2147485949" r:id="rId13"/>
  </p:sldMasterIdLst>
  <p:notesMasterIdLst>
    <p:notesMasterId r:id="rId35"/>
  </p:notesMasterIdLst>
  <p:handoutMasterIdLst>
    <p:handoutMasterId r:id="rId36"/>
  </p:handoutMasterIdLst>
  <p:sldIdLst>
    <p:sldId id="741" r:id="rId14"/>
    <p:sldId id="792" r:id="rId15"/>
    <p:sldId id="850" r:id="rId16"/>
    <p:sldId id="828" r:id="rId17"/>
    <p:sldId id="684" r:id="rId18"/>
    <p:sldId id="806" r:id="rId19"/>
    <p:sldId id="852" r:id="rId20"/>
    <p:sldId id="769" r:id="rId21"/>
    <p:sldId id="840" r:id="rId22"/>
    <p:sldId id="846" r:id="rId23"/>
    <p:sldId id="859" r:id="rId24"/>
    <p:sldId id="841" r:id="rId25"/>
    <p:sldId id="844" r:id="rId26"/>
    <p:sldId id="856" r:id="rId27"/>
    <p:sldId id="858" r:id="rId28"/>
    <p:sldId id="817" r:id="rId29"/>
    <p:sldId id="829" r:id="rId30"/>
    <p:sldId id="837" r:id="rId31"/>
    <p:sldId id="835" r:id="rId32"/>
    <p:sldId id="836" r:id="rId33"/>
    <p:sldId id="814" r:id="rId34"/>
  </p:sldIdLst>
  <p:sldSz cx="9144000" cy="6858000" type="letter"/>
  <p:notesSz cx="7086600" cy="9372600"/>
  <p:defaultTextStyle>
    <a:defPPr>
      <a:defRPr lang="en-US"/>
    </a:defPPr>
    <a:lvl1pPr algn="l" rtl="0" fontAlgn="base">
      <a:spcBef>
        <a:spcPct val="0"/>
      </a:spcBef>
      <a:spcAft>
        <a:spcPct val="0"/>
      </a:spcAft>
      <a:defRPr sz="1400" b="1" i="1" kern="1200">
        <a:solidFill>
          <a:srgbClr val="000080"/>
        </a:solidFill>
        <a:latin typeface="Arial" charset="0"/>
        <a:ea typeface="ＭＳ Ｐゴシック" charset="-128"/>
        <a:cs typeface="+mn-cs"/>
      </a:defRPr>
    </a:lvl1pPr>
    <a:lvl2pPr marL="454025" indent="-133350" algn="l" rtl="0" fontAlgn="base">
      <a:spcBef>
        <a:spcPct val="0"/>
      </a:spcBef>
      <a:spcAft>
        <a:spcPct val="0"/>
      </a:spcAft>
      <a:defRPr sz="1400" b="1" i="1" kern="1200">
        <a:solidFill>
          <a:srgbClr val="000080"/>
        </a:solidFill>
        <a:latin typeface="Arial" charset="0"/>
        <a:ea typeface="ＭＳ Ｐゴシック" charset="-128"/>
        <a:cs typeface="+mn-cs"/>
      </a:defRPr>
    </a:lvl2pPr>
    <a:lvl3pPr marL="911225" indent="-271463" algn="l" rtl="0" fontAlgn="base">
      <a:spcBef>
        <a:spcPct val="0"/>
      </a:spcBef>
      <a:spcAft>
        <a:spcPct val="0"/>
      </a:spcAft>
      <a:defRPr sz="1400" b="1" i="1" kern="1200">
        <a:solidFill>
          <a:srgbClr val="000080"/>
        </a:solidFill>
        <a:latin typeface="Arial" charset="0"/>
        <a:ea typeface="ＭＳ Ｐゴシック" charset="-128"/>
        <a:cs typeface="+mn-cs"/>
      </a:defRPr>
    </a:lvl3pPr>
    <a:lvl4pPr marL="1368425" indent="-407988" algn="l" rtl="0" fontAlgn="base">
      <a:spcBef>
        <a:spcPct val="0"/>
      </a:spcBef>
      <a:spcAft>
        <a:spcPct val="0"/>
      </a:spcAft>
      <a:defRPr sz="1400" b="1" i="1" kern="1200">
        <a:solidFill>
          <a:srgbClr val="000080"/>
        </a:solidFill>
        <a:latin typeface="Arial" charset="0"/>
        <a:ea typeface="ＭＳ Ｐゴシック" charset="-128"/>
        <a:cs typeface="+mn-cs"/>
      </a:defRPr>
    </a:lvl4pPr>
    <a:lvl5pPr marL="1825625" indent="-544513" algn="l" rtl="0" fontAlgn="base">
      <a:spcBef>
        <a:spcPct val="0"/>
      </a:spcBef>
      <a:spcAft>
        <a:spcPct val="0"/>
      </a:spcAft>
      <a:defRPr sz="1400" b="1" i="1" kern="1200">
        <a:solidFill>
          <a:srgbClr val="000080"/>
        </a:solidFill>
        <a:latin typeface="Arial" charset="0"/>
        <a:ea typeface="ＭＳ Ｐゴシック" charset="-128"/>
        <a:cs typeface="+mn-cs"/>
      </a:defRPr>
    </a:lvl5pPr>
    <a:lvl6pPr marL="2286000" algn="l" defTabSz="914400" rtl="0" eaLnBrk="1" latinLnBrk="0" hangingPunct="1">
      <a:defRPr sz="1400" b="1" i="1" kern="1200">
        <a:solidFill>
          <a:srgbClr val="000080"/>
        </a:solidFill>
        <a:latin typeface="Arial" charset="0"/>
        <a:ea typeface="ＭＳ Ｐゴシック" charset="-128"/>
        <a:cs typeface="+mn-cs"/>
      </a:defRPr>
    </a:lvl6pPr>
    <a:lvl7pPr marL="2743200" algn="l" defTabSz="914400" rtl="0" eaLnBrk="1" latinLnBrk="0" hangingPunct="1">
      <a:defRPr sz="1400" b="1" i="1" kern="1200">
        <a:solidFill>
          <a:srgbClr val="000080"/>
        </a:solidFill>
        <a:latin typeface="Arial" charset="0"/>
        <a:ea typeface="ＭＳ Ｐゴシック" charset="-128"/>
        <a:cs typeface="+mn-cs"/>
      </a:defRPr>
    </a:lvl7pPr>
    <a:lvl8pPr marL="3200400" algn="l" defTabSz="914400" rtl="0" eaLnBrk="1" latinLnBrk="0" hangingPunct="1">
      <a:defRPr sz="1400" b="1" i="1" kern="1200">
        <a:solidFill>
          <a:srgbClr val="000080"/>
        </a:solidFill>
        <a:latin typeface="Arial" charset="0"/>
        <a:ea typeface="ＭＳ Ｐゴシック" charset="-128"/>
        <a:cs typeface="+mn-cs"/>
      </a:defRPr>
    </a:lvl8pPr>
    <a:lvl9pPr marL="3657600" algn="l" defTabSz="914400" rtl="0" eaLnBrk="1" latinLnBrk="0" hangingPunct="1">
      <a:defRPr sz="1400" b="1" i="1" kern="1200">
        <a:solidFill>
          <a:srgbClr val="000080"/>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2">
          <p15:clr>
            <a:srgbClr val="A4A3A4"/>
          </p15:clr>
        </p15:guide>
        <p15:guide id="2" pos="22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FFFF00"/>
    <a:srgbClr val="0000FF"/>
    <a:srgbClr val="000099"/>
    <a:srgbClr val="00006E"/>
    <a:srgbClr val="FF0000"/>
    <a:srgbClr val="CC0000"/>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10" autoAdjust="0"/>
    <p:restoredTop sz="87938" autoAdjust="0"/>
  </p:normalViewPr>
  <p:slideViewPr>
    <p:cSldViewPr>
      <p:cViewPr varScale="1">
        <p:scale>
          <a:sx n="73" d="100"/>
          <a:sy n="73" d="100"/>
        </p:scale>
        <p:origin x="365"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830"/>
    </p:cViewPr>
  </p:sorterViewPr>
  <p:notesViewPr>
    <p:cSldViewPr>
      <p:cViewPr>
        <p:scale>
          <a:sx n="66" d="100"/>
          <a:sy n="66" d="100"/>
        </p:scale>
        <p:origin x="-4200" y="-97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7762" name="Rectangle 2"/>
          <p:cNvSpPr>
            <a:spLocks noGrp="1" noChangeArrowheads="1"/>
          </p:cNvSpPr>
          <p:nvPr>
            <p:ph type="hdr" sz="quarter"/>
          </p:nvPr>
        </p:nvSpPr>
        <p:spPr bwMode="auto">
          <a:xfrm>
            <a:off x="0" y="1"/>
            <a:ext cx="3094762" cy="465420"/>
          </a:xfrm>
          <a:prstGeom prst="rect">
            <a:avLst/>
          </a:prstGeom>
          <a:noFill/>
          <a:ln w="9525">
            <a:noFill/>
            <a:miter lim="800000"/>
            <a:headEnd/>
            <a:tailEnd/>
          </a:ln>
          <a:effectLst/>
        </p:spPr>
        <p:txBody>
          <a:bodyPr vert="horz" wrap="square" lIns="92620" tIns="46310" rIns="92620" bIns="46310" numCol="1" anchor="t" anchorCtr="0" compatLnSpc="1">
            <a:prstTxWarp prst="textNoShape">
              <a:avLst/>
            </a:prstTxWarp>
          </a:bodyPr>
          <a:lstStyle>
            <a:lvl1pPr eaLnBrk="0" hangingPunct="0">
              <a:defRPr sz="1200" b="0" i="0">
                <a:solidFill>
                  <a:schemeClr val="tx1"/>
                </a:solidFill>
                <a:latin typeface="Times New Roman" pitchFamily="-105" charset="0"/>
                <a:ea typeface="ＭＳ Ｐゴシック" pitchFamily="-105" charset="-128"/>
                <a:cs typeface="+mn-cs"/>
              </a:defRPr>
            </a:lvl1pPr>
          </a:lstStyle>
          <a:p>
            <a:pPr>
              <a:defRPr/>
            </a:pPr>
            <a:endParaRPr lang="en-US"/>
          </a:p>
        </p:txBody>
      </p:sp>
      <p:sp>
        <p:nvSpPr>
          <p:cNvPr id="117763" name="Rectangle 3"/>
          <p:cNvSpPr>
            <a:spLocks noGrp="1" noChangeArrowheads="1"/>
          </p:cNvSpPr>
          <p:nvPr>
            <p:ph type="dt" sz="quarter" idx="1"/>
          </p:nvPr>
        </p:nvSpPr>
        <p:spPr bwMode="auto">
          <a:xfrm>
            <a:off x="4023993" y="1"/>
            <a:ext cx="3093153" cy="465420"/>
          </a:xfrm>
          <a:prstGeom prst="rect">
            <a:avLst/>
          </a:prstGeom>
          <a:noFill/>
          <a:ln w="9525">
            <a:noFill/>
            <a:miter lim="800000"/>
            <a:headEnd/>
            <a:tailEnd/>
          </a:ln>
          <a:effectLst/>
        </p:spPr>
        <p:txBody>
          <a:bodyPr vert="horz" wrap="square" lIns="92620" tIns="46310" rIns="92620" bIns="46310" numCol="1" anchor="t" anchorCtr="0" compatLnSpc="1">
            <a:prstTxWarp prst="textNoShape">
              <a:avLst/>
            </a:prstTxWarp>
          </a:bodyPr>
          <a:lstStyle>
            <a:lvl1pPr algn="r" eaLnBrk="0" hangingPunct="0">
              <a:defRPr sz="1200" b="0" i="0">
                <a:solidFill>
                  <a:schemeClr val="tx1"/>
                </a:solidFill>
                <a:latin typeface="Times New Roman" pitchFamily="-105" charset="0"/>
                <a:ea typeface="ＭＳ Ｐゴシック" pitchFamily="-105" charset="-128"/>
                <a:cs typeface="+mn-cs"/>
              </a:defRPr>
            </a:lvl1pPr>
          </a:lstStyle>
          <a:p>
            <a:pPr>
              <a:defRPr/>
            </a:pPr>
            <a:endParaRPr lang="en-US"/>
          </a:p>
        </p:txBody>
      </p:sp>
      <p:sp>
        <p:nvSpPr>
          <p:cNvPr id="117764" name="Rectangle 4"/>
          <p:cNvSpPr>
            <a:spLocks noGrp="1" noChangeArrowheads="1"/>
          </p:cNvSpPr>
          <p:nvPr>
            <p:ph type="ftr" sz="quarter" idx="2"/>
          </p:nvPr>
        </p:nvSpPr>
        <p:spPr bwMode="auto">
          <a:xfrm>
            <a:off x="0" y="8916810"/>
            <a:ext cx="3094762" cy="465420"/>
          </a:xfrm>
          <a:prstGeom prst="rect">
            <a:avLst/>
          </a:prstGeom>
          <a:noFill/>
          <a:ln w="9525">
            <a:noFill/>
            <a:miter lim="800000"/>
            <a:headEnd/>
            <a:tailEnd/>
          </a:ln>
          <a:effectLst/>
        </p:spPr>
        <p:txBody>
          <a:bodyPr vert="horz" wrap="square" lIns="92620" tIns="46310" rIns="92620" bIns="46310" numCol="1" anchor="b" anchorCtr="0" compatLnSpc="1">
            <a:prstTxWarp prst="textNoShape">
              <a:avLst/>
            </a:prstTxWarp>
          </a:bodyPr>
          <a:lstStyle>
            <a:lvl1pPr eaLnBrk="0" hangingPunct="0">
              <a:defRPr sz="1200" b="0" i="0">
                <a:solidFill>
                  <a:schemeClr val="tx1"/>
                </a:solidFill>
                <a:latin typeface="Times New Roman" pitchFamily="-105" charset="0"/>
                <a:ea typeface="ＭＳ Ｐゴシック" pitchFamily="-105" charset="-128"/>
                <a:cs typeface="+mn-cs"/>
              </a:defRPr>
            </a:lvl1pPr>
          </a:lstStyle>
          <a:p>
            <a:pPr>
              <a:defRPr/>
            </a:pPr>
            <a:endParaRPr lang="en-US"/>
          </a:p>
        </p:txBody>
      </p:sp>
      <p:sp>
        <p:nvSpPr>
          <p:cNvPr id="117765" name="Rectangle 5"/>
          <p:cNvSpPr>
            <a:spLocks noGrp="1" noChangeArrowheads="1"/>
          </p:cNvSpPr>
          <p:nvPr>
            <p:ph type="sldNum" sz="quarter" idx="3"/>
          </p:nvPr>
        </p:nvSpPr>
        <p:spPr bwMode="auto">
          <a:xfrm>
            <a:off x="4023993" y="8916810"/>
            <a:ext cx="3093153" cy="465420"/>
          </a:xfrm>
          <a:prstGeom prst="rect">
            <a:avLst/>
          </a:prstGeom>
          <a:noFill/>
          <a:ln w="9525">
            <a:noFill/>
            <a:miter lim="800000"/>
            <a:headEnd/>
            <a:tailEnd/>
          </a:ln>
          <a:effectLst/>
        </p:spPr>
        <p:txBody>
          <a:bodyPr vert="horz" wrap="square" lIns="92620" tIns="46310" rIns="92620" bIns="46310" numCol="1" anchor="b" anchorCtr="0" compatLnSpc="1">
            <a:prstTxWarp prst="textNoShape">
              <a:avLst/>
            </a:prstTxWarp>
          </a:bodyPr>
          <a:lstStyle>
            <a:lvl1pPr algn="r" eaLnBrk="0" hangingPunct="0">
              <a:defRPr sz="1200" b="0" i="0">
                <a:solidFill>
                  <a:schemeClr val="tx1"/>
                </a:solidFill>
                <a:latin typeface="Times New Roman" charset="0"/>
              </a:defRPr>
            </a:lvl1pPr>
          </a:lstStyle>
          <a:p>
            <a:fld id="{EB47F189-D022-476E-8B44-F70530CC63AD}" type="slidenum">
              <a:rPr lang="en-US"/>
              <a:pPr/>
              <a:t>‹#›</a:t>
            </a:fld>
            <a:endParaRPr lang="en-US"/>
          </a:p>
        </p:txBody>
      </p:sp>
    </p:spTree>
    <p:extLst>
      <p:ext uri="{BB962C8B-B14F-4D97-AF65-F5344CB8AC3E}">
        <p14:creationId xmlns:p14="http://schemas.microsoft.com/office/powerpoint/2010/main" val="6139262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3072253" cy="470236"/>
          </a:xfrm>
          <a:prstGeom prst="rect">
            <a:avLst/>
          </a:prstGeom>
          <a:noFill/>
          <a:ln w="9525">
            <a:noFill/>
            <a:miter lim="800000"/>
            <a:headEnd/>
            <a:tailEnd/>
          </a:ln>
          <a:effectLst/>
        </p:spPr>
        <p:txBody>
          <a:bodyPr vert="horz" wrap="square" lIns="93698" tIns="46849" rIns="93698" bIns="46849" numCol="1" anchor="t" anchorCtr="0" compatLnSpc="1">
            <a:prstTxWarp prst="textNoShape">
              <a:avLst/>
            </a:prstTxWarp>
          </a:bodyPr>
          <a:lstStyle>
            <a:lvl1pPr defTabSz="936527" eaLnBrk="0" hangingPunct="0">
              <a:defRPr sz="1200" b="0" i="0">
                <a:solidFill>
                  <a:schemeClr val="tx1"/>
                </a:solidFill>
                <a:latin typeface="Times New Roman" pitchFamily="-105" charset="0"/>
                <a:ea typeface="ＭＳ Ｐゴシック" pitchFamily="-105" charset="-128"/>
                <a:cs typeface="+mn-cs"/>
              </a:defRPr>
            </a:lvl1pPr>
          </a:lstStyle>
          <a:p>
            <a:pPr>
              <a:defRPr/>
            </a:pPr>
            <a:endParaRPr lang="en-US"/>
          </a:p>
        </p:txBody>
      </p:sp>
      <p:sp>
        <p:nvSpPr>
          <p:cNvPr id="7171" name="Rectangle 3"/>
          <p:cNvSpPr>
            <a:spLocks noGrp="1" noChangeArrowheads="1"/>
          </p:cNvSpPr>
          <p:nvPr>
            <p:ph type="dt" idx="1"/>
          </p:nvPr>
        </p:nvSpPr>
        <p:spPr bwMode="auto">
          <a:xfrm>
            <a:off x="4014348" y="0"/>
            <a:ext cx="3072252" cy="470236"/>
          </a:xfrm>
          <a:prstGeom prst="rect">
            <a:avLst/>
          </a:prstGeom>
          <a:noFill/>
          <a:ln w="9525">
            <a:noFill/>
            <a:miter lim="800000"/>
            <a:headEnd/>
            <a:tailEnd/>
          </a:ln>
          <a:effectLst/>
        </p:spPr>
        <p:txBody>
          <a:bodyPr vert="horz" wrap="square" lIns="93698" tIns="46849" rIns="93698" bIns="46849" numCol="1" anchor="t" anchorCtr="0" compatLnSpc="1">
            <a:prstTxWarp prst="textNoShape">
              <a:avLst/>
            </a:prstTxWarp>
          </a:bodyPr>
          <a:lstStyle>
            <a:lvl1pPr algn="r" defTabSz="936527" eaLnBrk="0" hangingPunct="0">
              <a:defRPr sz="1200" b="0" i="0">
                <a:solidFill>
                  <a:schemeClr val="tx1"/>
                </a:solidFill>
                <a:latin typeface="Times New Roman" pitchFamily="-105" charset="0"/>
                <a:ea typeface="ＭＳ Ｐゴシック" pitchFamily="-105"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2092325" y="63500"/>
            <a:ext cx="3082925" cy="23114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225074" y="2552700"/>
            <a:ext cx="6636453" cy="6843745"/>
          </a:xfrm>
          <a:prstGeom prst="rect">
            <a:avLst/>
          </a:prstGeom>
          <a:noFill/>
          <a:ln w="9525">
            <a:noFill/>
            <a:miter lim="800000"/>
            <a:headEnd/>
            <a:tailEnd/>
          </a:ln>
          <a:effectLst/>
        </p:spPr>
        <p:txBody>
          <a:bodyPr vert="horz" wrap="square" lIns="93698" tIns="46849" rIns="93698" bIns="46849"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7174" name="Rectangle 6"/>
          <p:cNvSpPr>
            <a:spLocks noGrp="1" noChangeArrowheads="1"/>
          </p:cNvSpPr>
          <p:nvPr>
            <p:ph type="ftr" sz="quarter" idx="4"/>
          </p:nvPr>
        </p:nvSpPr>
        <p:spPr bwMode="auto">
          <a:xfrm>
            <a:off x="1" y="8905576"/>
            <a:ext cx="3072253" cy="467024"/>
          </a:xfrm>
          <a:prstGeom prst="rect">
            <a:avLst/>
          </a:prstGeom>
          <a:noFill/>
          <a:ln w="9525">
            <a:noFill/>
            <a:miter lim="800000"/>
            <a:headEnd/>
            <a:tailEnd/>
          </a:ln>
          <a:effectLst/>
        </p:spPr>
        <p:txBody>
          <a:bodyPr vert="horz" wrap="square" lIns="93698" tIns="46849" rIns="93698" bIns="46849" numCol="1" anchor="b" anchorCtr="0" compatLnSpc="1">
            <a:prstTxWarp prst="textNoShape">
              <a:avLst/>
            </a:prstTxWarp>
          </a:bodyPr>
          <a:lstStyle>
            <a:lvl1pPr defTabSz="936527" eaLnBrk="0" hangingPunct="0">
              <a:defRPr sz="1200" b="0" i="0">
                <a:solidFill>
                  <a:schemeClr val="tx1"/>
                </a:solidFill>
                <a:latin typeface="Times New Roman" pitchFamily="-105" charset="0"/>
                <a:ea typeface="ＭＳ Ｐゴシック" pitchFamily="-105" charset="-128"/>
                <a:cs typeface="+mn-cs"/>
              </a:defRPr>
            </a:lvl1pPr>
          </a:lstStyle>
          <a:p>
            <a:pPr>
              <a:defRPr/>
            </a:pPr>
            <a:endParaRPr lang="en-US"/>
          </a:p>
        </p:txBody>
      </p:sp>
      <p:sp>
        <p:nvSpPr>
          <p:cNvPr id="7175" name="Rectangle 7"/>
          <p:cNvSpPr>
            <a:spLocks noGrp="1" noChangeArrowheads="1"/>
          </p:cNvSpPr>
          <p:nvPr>
            <p:ph type="sldNum" sz="quarter" idx="5"/>
          </p:nvPr>
        </p:nvSpPr>
        <p:spPr bwMode="auto">
          <a:xfrm>
            <a:off x="4014348" y="8905576"/>
            <a:ext cx="3072252" cy="467024"/>
          </a:xfrm>
          <a:prstGeom prst="rect">
            <a:avLst/>
          </a:prstGeom>
          <a:noFill/>
          <a:ln w="9525">
            <a:noFill/>
            <a:miter lim="800000"/>
            <a:headEnd/>
            <a:tailEnd/>
          </a:ln>
          <a:effectLst/>
        </p:spPr>
        <p:txBody>
          <a:bodyPr vert="horz" wrap="square" lIns="93698" tIns="46849" rIns="93698" bIns="46849" numCol="1" anchor="b" anchorCtr="0" compatLnSpc="1">
            <a:prstTxWarp prst="textNoShape">
              <a:avLst/>
            </a:prstTxWarp>
          </a:bodyPr>
          <a:lstStyle>
            <a:lvl1pPr algn="r" defTabSz="936527" eaLnBrk="0" hangingPunct="0">
              <a:defRPr sz="1200" b="0" i="0">
                <a:solidFill>
                  <a:schemeClr val="tx1"/>
                </a:solidFill>
                <a:latin typeface="Times New Roman" charset="0"/>
              </a:defRPr>
            </a:lvl1pPr>
          </a:lstStyle>
          <a:p>
            <a:fld id="{B4B529D4-98AF-483A-9FDF-67C7653BEA59}" type="slidenum">
              <a:rPr lang="en-US"/>
              <a:pPr/>
              <a:t>‹#›</a:t>
            </a:fld>
            <a:endParaRPr lang="en-US"/>
          </a:p>
        </p:txBody>
      </p:sp>
    </p:spTree>
    <p:extLst>
      <p:ext uri="{BB962C8B-B14F-4D97-AF65-F5344CB8AC3E}">
        <p14:creationId xmlns:p14="http://schemas.microsoft.com/office/powerpoint/2010/main" val="69113203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100" kern="1200">
        <a:solidFill>
          <a:schemeClr val="tx1"/>
        </a:solidFill>
        <a:latin typeface="+mj-lt"/>
        <a:ea typeface="ＭＳ Ｐゴシック" charset="-128"/>
        <a:cs typeface="Arial" pitchFamily="34" charset="0"/>
      </a:defRPr>
    </a:lvl1pPr>
    <a:lvl2pPr marL="454025" algn="l" rtl="0" eaLnBrk="0" fontAlgn="base" hangingPunct="0">
      <a:spcBef>
        <a:spcPct val="30000"/>
      </a:spcBef>
      <a:spcAft>
        <a:spcPct val="0"/>
      </a:spcAft>
      <a:defRPr sz="1100" kern="1200">
        <a:solidFill>
          <a:schemeClr val="tx1"/>
        </a:solidFill>
        <a:latin typeface="+mj-lt"/>
        <a:ea typeface="ＭＳ Ｐゴシック" pitchFamily="-105" charset="-128"/>
        <a:cs typeface="Arial" pitchFamily="34" charset="0"/>
      </a:defRPr>
    </a:lvl2pPr>
    <a:lvl3pPr marL="911225" algn="l" rtl="0" eaLnBrk="0" fontAlgn="base" hangingPunct="0">
      <a:spcBef>
        <a:spcPct val="30000"/>
      </a:spcBef>
      <a:spcAft>
        <a:spcPct val="0"/>
      </a:spcAft>
      <a:defRPr sz="1100" kern="1200">
        <a:solidFill>
          <a:schemeClr val="tx1"/>
        </a:solidFill>
        <a:latin typeface="+mj-lt"/>
        <a:ea typeface="ヒラギノ角ゴ Pro W3" charset="-128"/>
        <a:cs typeface="Arial" pitchFamily="34" charset="0"/>
      </a:defRPr>
    </a:lvl3pPr>
    <a:lvl4pPr marL="1368425" algn="l" rtl="0" eaLnBrk="0" fontAlgn="base" hangingPunct="0">
      <a:spcBef>
        <a:spcPct val="30000"/>
      </a:spcBef>
      <a:spcAft>
        <a:spcPct val="0"/>
      </a:spcAft>
      <a:defRPr sz="1100" kern="1200">
        <a:solidFill>
          <a:schemeClr val="tx1"/>
        </a:solidFill>
        <a:latin typeface="+mj-lt"/>
        <a:ea typeface="ヒラギノ角ゴ Pro W3" charset="-128"/>
        <a:cs typeface="Arial" pitchFamily="34" charset="0"/>
      </a:defRPr>
    </a:lvl4pPr>
    <a:lvl5pPr marL="1825625" algn="l" rtl="0" eaLnBrk="0" fontAlgn="base" hangingPunct="0">
      <a:spcBef>
        <a:spcPct val="30000"/>
      </a:spcBef>
      <a:spcAft>
        <a:spcPct val="0"/>
      </a:spcAft>
      <a:defRPr sz="1100" kern="1200">
        <a:solidFill>
          <a:schemeClr val="tx1"/>
        </a:solidFill>
        <a:latin typeface="+mj-lt"/>
        <a:ea typeface="ＭＳ Ｐゴシック" charset="-128"/>
        <a:cs typeface="Arial" pitchFamily="34" charset="0"/>
      </a:defRPr>
    </a:lvl5pPr>
    <a:lvl6pPr marL="2285436" algn="l" defTabSz="914175" rtl="0" eaLnBrk="1" latinLnBrk="0" hangingPunct="1">
      <a:defRPr sz="1200" kern="1200">
        <a:solidFill>
          <a:schemeClr val="tx1"/>
        </a:solidFill>
        <a:latin typeface="+mn-lt"/>
        <a:ea typeface="+mn-ea"/>
        <a:cs typeface="+mn-cs"/>
      </a:defRPr>
    </a:lvl6pPr>
    <a:lvl7pPr marL="2742523" algn="l" defTabSz="914175" rtl="0" eaLnBrk="1" latinLnBrk="0" hangingPunct="1">
      <a:defRPr sz="1200" kern="1200">
        <a:solidFill>
          <a:schemeClr val="tx1"/>
        </a:solidFill>
        <a:latin typeface="+mn-lt"/>
        <a:ea typeface="+mn-ea"/>
        <a:cs typeface="+mn-cs"/>
      </a:defRPr>
    </a:lvl7pPr>
    <a:lvl8pPr marL="3199611" algn="l" defTabSz="914175" rtl="0" eaLnBrk="1" latinLnBrk="0" hangingPunct="1">
      <a:defRPr sz="1200" kern="1200">
        <a:solidFill>
          <a:schemeClr val="tx1"/>
        </a:solidFill>
        <a:latin typeface="+mn-lt"/>
        <a:ea typeface="+mn-ea"/>
        <a:cs typeface="+mn-cs"/>
      </a:defRPr>
    </a:lvl8pPr>
    <a:lvl9pPr marL="3656698" algn="l" defTabSz="9141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a:ln/>
        </p:spPr>
      </p:sp>
      <p:sp>
        <p:nvSpPr>
          <p:cNvPr id="1945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
        <p:nvSpPr>
          <p:cNvPr id="194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7100" eaLnBrk="0" hangingPunct="0">
              <a:defRPr sz="1400" b="1" i="1">
                <a:solidFill>
                  <a:srgbClr val="000080"/>
                </a:solidFill>
                <a:latin typeface="Arial" pitchFamily="34" charset="0"/>
                <a:ea typeface="ＭＳ Ｐゴシック" pitchFamily="34" charset="-128"/>
              </a:defRPr>
            </a:lvl1pPr>
            <a:lvl2pPr marL="742950" indent="-285750" defTabSz="927100" eaLnBrk="0" hangingPunct="0">
              <a:defRPr sz="1400" b="1" i="1">
                <a:solidFill>
                  <a:srgbClr val="000080"/>
                </a:solidFill>
                <a:latin typeface="Arial" pitchFamily="34" charset="0"/>
                <a:ea typeface="ＭＳ Ｐゴシック" pitchFamily="34" charset="-128"/>
              </a:defRPr>
            </a:lvl2pPr>
            <a:lvl3pPr marL="1143000" indent="-228600" defTabSz="927100" eaLnBrk="0" hangingPunct="0">
              <a:defRPr sz="1400" b="1" i="1">
                <a:solidFill>
                  <a:srgbClr val="000080"/>
                </a:solidFill>
                <a:latin typeface="Arial" pitchFamily="34" charset="0"/>
                <a:ea typeface="ＭＳ Ｐゴシック" pitchFamily="34" charset="-128"/>
              </a:defRPr>
            </a:lvl3pPr>
            <a:lvl4pPr marL="1600200" indent="-228600" defTabSz="927100" eaLnBrk="0" hangingPunct="0">
              <a:defRPr sz="1400" b="1" i="1">
                <a:solidFill>
                  <a:srgbClr val="000080"/>
                </a:solidFill>
                <a:latin typeface="Arial" pitchFamily="34" charset="0"/>
                <a:ea typeface="ＭＳ Ｐゴシック" pitchFamily="34" charset="-128"/>
              </a:defRPr>
            </a:lvl4pPr>
            <a:lvl5pPr marL="2057400" indent="-228600" defTabSz="927100" eaLnBrk="0" hangingPunct="0">
              <a:defRPr sz="1400" b="1" i="1">
                <a:solidFill>
                  <a:srgbClr val="000080"/>
                </a:solidFill>
                <a:latin typeface="Arial" pitchFamily="34" charset="0"/>
                <a:ea typeface="ＭＳ Ｐゴシック" pitchFamily="34" charset="-128"/>
              </a:defRPr>
            </a:lvl5pPr>
            <a:lvl6pPr marL="2514600" indent="-228600" defTabSz="927100" eaLnBrk="0" fontAlgn="base" hangingPunct="0">
              <a:spcBef>
                <a:spcPct val="0"/>
              </a:spcBef>
              <a:spcAft>
                <a:spcPct val="0"/>
              </a:spcAft>
              <a:defRPr sz="1400" b="1" i="1">
                <a:solidFill>
                  <a:srgbClr val="000080"/>
                </a:solidFill>
                <a:latin typeface="Arial" pitchFamily="34" charset="0"/>
                <a:ea typeface="ＭＳ Ｐゴシック" pitchFamily="34" charset="-128"/>
              </a:defRPr>
            </a:lvl6pPr>
            <a:lvl7pPr marL="2971800" indent="-228600" defTabSz="927100" eaLnBrk="0" fontAlgn="base" hangingPunct="0">
              <a:spcBef>
                <a:spcPct val="0"/>
              </a:spcBef>
              <a:spcAft>
                <a:spcPct val="0"/>
              </a:spcAft>
              <a:defRPr sz="1400" b="1" i="1">
                <a:solidFill>
                  <a:srgbClr val="000080"/>
                </a:solidFill>
                <a:latin typeface="Arial" pitchFamily="34" charset="0"/>
                <a:ea typeface="ＭＳ Ｐゴシック" pitchFamily="34" charset="-128"/>
              </a:defRPr>
            </a:lvl7pPr>
            <a:lvl8pPr marL="3429000" indent="-228600" defTabSz="927100" eaLnBrk="0" fontAlgn="base" hangingPunct="0">
              <a:spcBef>
                <a:spcPct val="0"/>
              </a:spcBef>
              <a:spcAft>
                <a:spcPct val="0"/>
              </a:spcAft>
              <a:defRPr sz="1400" b="1" i="1">
                <a:solidFill>
                  <a:srgbClr val="000080"/>
                </a:solidFill>
                <a:latin typeface="Arial" pitchFamily="34" charset="0"/>
                <a:ea typeface="ＭＳ Ｐゴシック" pitchFamily="34" charset="-128"/>
              </a:defRPr>
            </a:lvl8pPr>
            <a:lvl9pPr marL="3886200" indent="-228600" defTabSz="927100" eaLnBrk="0" fontAlgn="base" hangingPunct="0">
              <a:spcBef>
                <a:spcPct val="0"/>
              </a:spcBef>
              <a:spcAft>
                <a:spcPct val="0"/>
              </a:spcAft>
              <a:defRPr sz="1400" b="1" i="1">
                <a:solidFill>
                  <a:srgbClr val="000080"/>
                </a:solidFill>
                <a:latin typeface="Arial" pitchFamily="34" charset="0"/>
                <a:ea typeface="ＭＳ Ｐゴシック" pitchFamily="34" charset="-128"/>
              </a:defRPr>
            </a:lvl9pPr>
          </a:lstStyle>
          <a:p>
            <a:fld id="{E9317E41-38C2-4FBD-805C-40DD0A6BE715}" type="slidenum">
              <a:rPr lang="en-US" altLang="en-US" sz="1200" b="0" i="0">
                <a:solidFill>
                  <a:srgbClr val="000000"/>
                </a:solidFill>
                <a:latin typeface="Times New Roman" pitchFamily="18" charset="0"/>
              </a:rPr>
              <a:pPr/>
              <a:t>1</a:t>
            </a:fld>
            <a:endParaRPr lang="en-US" altLang="en-US" sz="1200" b="0" i="0">
              <a:solidFill>
                <a:srgbClr val="000000"/>
              </a:solidFill>
              <a:latin typeface="Times New Roman" pitchFamily="18" charset="0"/>
            </a:endParaRPr>
          </a:p>
        </p:txBody>
      </p:sp>
    </p:spTree>
    <p:extLst>
      <p:ext uri="{BB962C8B-B14F-4D97-AF65-F5344CB8AC3E}">
        <p14:creationId xmlns:p14="http://schemas.microsoft.com/office/powerpoint/2010/main" val="10908071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 xmlns:a16="http://schemas.microsoft.com/office/drawing/2014/main" id="{F37018EB-E927-2346-88DD-8542AFFE45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a:extLst>
              <a:ext uri="{FF2B5EF4-FFF2-40B4-BE49-F238E27FC236}">
                <a16:creationId xmlns="" xmlns:a16="http://schemas.microsoft.com/office/drawing/2014/main" id="{837CF647-D572-AC44-B3FD-CA8C422908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anose="020B0600070205080204" pitchFamily="34" charset="-128"/>
            </a:endParaRPr>
          </a:p>
        </p:txBody>
      </p:sp>
      <p:sp>
        <p:nvSpPr>
          <p:cNvPr id="25603" name="Slide Number Placeholder 3">
            <a:extLst>
              <a:ext uri="{FF2B5EF4-FFF2-40B4-BE49-F238E27FC236}">
                <a16:creationId xmlns="" xmlns:a16="http://schemas.microsoft.com/office/drawing/2014/main" id="{D8A87104-39DD-6F4C-ACAE-11B09E2535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B5FC36C4-E129-F546-8470-436FB9467CE7}" type="slidenum">
              <a:rPr lang="en-US" altLang="en-US" smtClean="0">
                <a:latin typeface="Calibri" panose="020F0502020204030204" pitchFamily="34" charset="0"/>
              </a:rPr>
              <a:pPr/>
              <a:t>19</a:t>
            </a:fld>
            <a:endParaRPr lang="en-US" altLang="en-US">
              <a:latin typeface="Calibri" panose="020F0502020204030204" pitchFamily="34" charset="0"/>
            </a:endParaRPr>
          </a:p>
        </p:txBody>
      </p:sp>
    </p:spTree>
    <p:extLst>
      <p:ext uri="{BB962C8B-B14F-4D97-AF65-F5344CB8AC3E}">
        <p14:creationId xmlns:p14="http://schemas.microsoft.com/office/powerpoint/2010/main" val="2891275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a:defRPr/>
            </a:pPr>
            <a:fld id="{24EC17F0-A581-D04C-B492-C36D9103E9EF}" type="slidenum">
              <a:rPr lang="en-US" smtClean="0">
                <a:solidFill>
                  <a:prstClr val="black"/>
                </a:solidFill>
              </a:rPr>
              <a:pPr>
                <a:defRPr/>
              </a:pPr>
              <a:t>21</a:t>
            </a:fld>
            <a:endParaRPr lang="en-US" dirty="0">
              <a:solidFill>
                <a:prstClr val="black"/>
              </a:solidFill>
            </a:endParaRPr>
          </a:p>
        </p:txBody>
      </p:sp>
    </p:spTree>
    <p:extLst>
      <p:ext uri="{BB962C8B-B14F-4D97-AF65-F5344CB8AC3E}">
        <p14:creationId xmlns:p14="http://schemas.microsoft.com/office/powerpoint/2010/main" val="811993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4B529D4-98AF-483A-9FDF-67C7653BEA59}" type="slidenum">
              <a:rPr lang="en-US" smtClean="0"/>
              <a:pPr/>
              <a:t>2</a:t>
            </a:fld>
            <a:endParaRPr lang="en-US"/>
          </a:p>
        </p:txBody>
      </p:sp>
    </p:spTree>
    <p:extLst>
      <p:ext uri="{BB962C8B-B14F-4D97-AF65-F5344CB8AC3E}">
        <p14:creationId xmlns:p14="http://schemas.microsoft.com/office/powerpoint/2010/main" val="1755429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4B529D4-98AF-483A-9FDF-67C7653BEA59}" type="slidenum">
              <a:rPr lang="en-US" smtClean="0"/>
              <a:pPr/>
              <a:t>4</a:t>
            </a:fld>
            <a:endParaRPr lang="en-US"/>
          </a:p>
        </p:txBody>
      </p:sp>
    </p:spTree>
    <p:extLst>
      <p:ext uri="{BB962C8B-B14F-4D97-AF65-F5344CB8AC3E}">
        <p14:creationId xmlns:p14="http://schemas.microsoft.com/office/powerpoint/2010/main" val="927867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pPr defTabSz="941263"/>
            <a:fld id="{734C94E3-D068-4311-9054-81983DCB3BAA}" type="slidenum">
              <a:rPr lang="en-US"/>
              <a:pPr defTabSz="941263"/>
              <a:t>5</a:t>
            </a:fld>
            <a:endParaRPr lang="en-US"/>
          </a:p>
        </p:txBody>
      </p:sp>
      <p:sp>
        <p:nvSpPr>
          <p:cNvPr id="35843" name="Rectangle 7"/>
          <p:cNvSpPr txBox="1">
            <a:spLocks noGrp="1" noChangeArrowheads="1"/>
          </p:cNvSpPr>
          <p:nvPr/>
        </p:nvSpPr>
        <p:spPr bwMode="auto">
          <a:xfrm>
            <a:off x="4014349" y="8903970"/>
            <a:ext cx="3072252" cy="468630"/>
          </a:xfrm>
          <a:prstGeom prst="rect">
            <a:avLst/>
          </a:prstGeom>
          <a:noFill/>
          <a:ln w="9525">
            <a:noFill/>
            <a:miter lim="800000"/>
            <a:headEnd/>
            <a:tailEnd/>
          </a:ln>
        </p:spPr>
        <p:txBody>
          <a:bodyPr lIns="93760" tIns="46879" rIns="93760" bIns="46879" anchor="b"/>
          <a:lstStyle/>
          <a:p>
            <a:pPr algn="r" defTabSz="938050" eaLnBrk="0" hangingPunct="0"/>
            <a:fld id="{3DF8340D-A406-4F5A-9487-7C493A625D7A}" type="slidenum">
              <a:rPr lang="en-US" sz="1200">
                <a:latin typeface="Times New Roman" charset="0"/>
              </a:rPr>
              <a:pPr algn="r" defTabSz="938050" eaLnBrk="0" hangingPunct="0"/>
              <a:t>5</a:t>
            </a:fld>
            <a:endParaRPr lang="en-US" sz="1200">
              <a:latin typeface="Times New Roman" charset="0"/>
            </a:endParaRPr>
          </a:p>
        </p:txBody>
      </p:sp>
      <p:sp>
        <p:nvSpPr>
          <p:cNvPr id="35844" name="Rectangle 2"/>
          <p:cNvSpPr>
            <a:spLocks noGrp="1" noRot="1" noChangeAspect="1" noChangeArrowheads="1" noTextEdit="1"/>
          </p:cNvSpPr>
          <p:nvPr>
            <p:ph type="sldImg"/>
          </p:nvPr>
        </p:nvSpPr>
        <p:spPr>
          <a:xfrm>
            <a:off x="2311400" y="295275"/>
            <a:ext cx="2339975" cy="1755775"/>
          </a:xfrm>
          <a:ln/>
        </p:spPr>
      </p:sp>
      <p:sp>
        <p:nvSpPr>
          <p:cNvPr id="35845" name="Notes Placeholder 5"/>
          <p:cNvSpPr>
            <a:spLocks noGrp="1"/>
          </p:cNvSpPr>
          <p:nvPr/>
        </p:nvSpPr>
        <p:spPr bwMode="auto">
          <a:xfrm>
            <a:off x="946918" y="4451986"/>
            <a:ext cx="5192768" cy="4217670"/>
          </a:xfrm>
          <a:prstGeom prst="rect">
            <a:avLst/>
          </a:prstGeom>
          <a:noFill/>
          <a:ln w="9525">
            <a:noFill/>
            <a:miter lim="800000"/>
            <a:headEnd/>
            <a:tailEnd/>
          </a:ln>
        </p:spPr>
        <p:txBody>
          <a:bodyPr lIns="93690" tIns="46845" rIns="93690" bIns="46845"/>
          <a:lstStyle/>
          <a:p>
            <a:pPr eaLnBrk="0" hangingPunct="0">
              <a:spcBef>
                <a:spcPct val="30000"/>
              </a:spcBef>
            </a:pPr>
            <a:endParaRPr lang="en-US" sz="1900">
              <a:latin typeface="Times New Roman" charset="0"/>
            </a:endParaRPr>
          </a:p>
        </p:txBody>
      </p:sp>
      <p:sp>
        <p:nvSpPr>
          <p:cNvPr id="35846" name="Notes Placeholder 5"/>
          <p:cNvSpPr>
            <a:spLocks noGrp="1"/>
          </p:cNvSpPr>
          <p:nvPr>
            <p:ph type="body" idx="1"/>
          </p:nvPr>
        </p:nvSpPr>
        <p:spPr>
          <a:xfrm>
            <a:off x="302243" y="2221179"/>
            <a:ext cx="6482117" cy="6856121"/>
          </a:xfrm>
          <a:noFill/>
          <a:ln/>
        </p:spPr>
        <p:txBody>
          <a:bodyPr/>
          <a:lstStyle/>
          <a:p>
            <a:pPr marL="234513" indent="-234513">
              <a:lnSpc>
                <a:spcPct val="90000"/>
              </a:lnSpc>
              <a:buClr>
                <a:srgbClr val="0000FF"/>
              </a:buClr>
              <a:buFont typeface="Arial" charset="0"/>
              <a:buChar char="●"/>
            </a:pPr>
            <a:endParaRPr lang="en-US" sz="1800" dirty="0">
              <a:latin typeface="Arial" charset="0"/>
              <a:ea typeface="ＭＳ Ｐゴシック" charset="-128"/>
            </a:endParaRPr>
          </a:p>
        </p:txBody>
      </p:sp>
    </p:spTree>
    <p:extLst>
      <p:ext uri="{BB962C8B-B14F-4D97-AF65-F5344CB8AC3E}">
        <p14:creationId xmlns:p14="http://schemas.microsoft.com/office/powerpoint/2010/main" val="2834408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B529D4-98AF-483A-9FDF-67C7653BEA59}" type="slidenum">
              <a:rPr lang="en-US" smtClean="0"/>
              <a:pPr/>
              <a:t>7</a:t>
            </a:fld>
            <a:endParaRPr lang="en-US"/>
          </a:p>
        </p:txBody>
      </p:sp>
    </p:spTree>
    <p:extLst>
      <p:ext uri="{BB962C8B-B14F-4D97-AF65-F5344CB8AC3E}">
        <p14:creationId xmlns:p14="http://schemas.microsoft.com/office/powerpoint/2010/main" val="1957573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8F2AB6-56C0-4EB4-B82A-C8395288546D}" type="slidenum">
              <a:rPr lang="en-US" smtClean="0"/>
              <a:pPr/>
              <a:t>9</a:t>
            </a:fld>
            <a:endParaRPr lang="en-US" dirty="0"/>
          </a:p>
        </p:txBody>
      </p:sp>
    </p:spTree>
    <p:extLst>
      <p:ext uri="{BB962C8B-B14F-4D97-AF65-F5344CB8AC3E}">
        <p14:creationId xmlns:p14="http://schemas.microsoft.com/office/powerpoint/2010/main" val="3369042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9F177F-DD12-054C-BFE0-0CECB15613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0759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146" rtl="0" eaLnBrk="1" fontAlgn="base" latinLnBrk="0" hangingPunct="1">
              <a:lnSpc>
                <a:spcPct val="100000"/>
              </a:lnSpc>
              <a:spcBef>
                <a:spcPct val="0"/>
              </a:spcBef>
              <a:spcAft>
                <a:spcPct val="0"/>
              </a:spcAft>
              <a:buClrTx/>
              <a:buSzTx/>
              <a:buFontTx/>
              <a:buNone/>
              <a:tabLst/>
              <a:defRPr/>
            </a:pPr>
            <a:fld id="{450EDB65-0F55-3747-88B1-B28F4B383510}" type="slidenum">
              <a:rPr kumimoji="0" lang="en-US" sz="1200" b="0" i="0" u="none" strike="noStrike" kern="1200" cap="none" spc="0" normalizeH="0" baseline="0" noProof="0" smtClean="0">
                <a:ln>
                  <a:noFill/>
                </a:ln>
                <a:solidFill>
                  <a:prstClr val="black"/>
                </a:solidFill>
                <a:effectLst/>
                <a:uLnTx/>
                <a:uFillTx/>
                <a:latin typeface="Arial" charset="0"/>
                <a:ea typeface="ヒラギノ角ゴ Pro W3" charset="-128"/>
                <a:cs typeface="+mn-cs"/>
              </a:rPr>
              <a:pPr marL="0" marR="0" lvl="0" indent="0" algn="r" defTabSz="457146"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rial" charset="0"/>
              <a:ea typeface="ヒラギノ角ゴ Pro W3" charset="-128"/>
              <a:cs typeface="+mn-cs"/>
            </a:endParaRPr>
          </a:p>
        </p:txBody>
      </p:sp>
    </p:spTree>
    <p:extLst>
      <p:ext uri="{BB962C8B-B14F-4D97-AF65-F5344CB8AC3E}">
        <p14:creationId xmlns:p14="http://schemas.microsoft.com/office/powerpoint/2010/main" val="16223436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B529D4-98AF-483A-9FDF-67C7653BEA59}" type="slidenum">
              <a:rPr lang="en-US" smtClean="0"/>
              <a:pPr/>
              <a:t>14</a:t>
            </a:fld>
            <a:endParaRPr lang="en-US"/>
          </a:p>
        </p:txBody>
      </p:sp>
    </p:spTree>
    <p:extLst>
      <p:ext uri="{BB962C8B-B14F-4D97-AF65-F5344CB8AC3E}">
        <p14:creationId xmlns:p14="http://schemas.microsoft.com/office/powerpoint/2010/main" val="4205224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g"/><Relationship Id="rId1" Type="http://schemas.openxmlformats.org/officeDocument/2006/relationships/slideMaster" Target="../slideMasters/slideMaster1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4141788" y="6261100"/>
            <a:ext cx="184150" cy="369888"/>
          </a:xfrm>
          <a:prstGeom prst="rect">
            <a:avLst/>
          </a:prstGeom>
          <a:noFill/>
          <a:ln w="12700">
            <a:noFill/>
            <a:miter lim="800000"/>
            <a:headEnd/>
            <a:tailEnd/>
          </a:ln>
          <a:effectLst/>
        </p:spPr>
        <p:txBody>
          <a:bodyPr wrap="none" lIns="91417" tIns="45709" rIns="91417" bIns="45709">
            <a:spAutoFit/>
          </a:bodyPr>
          <a:lstStyle/>
          <a:p>
            <a:pPr eaLnBrk="0" hangingPunct="0">
              <a:defRPr/>
            </a:pPr>
            <a:endParaRPr lang="en-US" sz="1800" i="0" dirty="0">
              <a:solidFill>
                <a:srgbClr val="FF0000"/>
              </a:solidFill>
              <a:ea typeface="ＭＳ Ｐゴシック" pitchFamily="-105" charset="-128"/>
            </a:endParaRPr>
          </a:p>
        </p:txBody>
      </p:sp>
      <p:sp>
        <p:nvSpPr>
          <p:cNvPr id="135170" name="Rectangle 2"/>
          <p:cNvSpPr>
            <a:spLocks noGrp="1" noChangeArrowheads="1"/>
          </p:cNvSpPr>
          <p:nvPr>
            <p:ph type="subTitle" idx="1"/>
          </p:nvPr>
        </p:nvSpPr>
        <p:spPr>
          <a:xfrm>
            <a:off x="1371601" y="3759200"/>
            <a:ext cx="6400800" cy="1752600"/>
          </a:xfrm>
        </p:spPr>
        <p:txBody>
          <a:bodyPr/>
          <a:lstStyle>
            <a:lvl1pPr marL="0" indent="0" algn="ctr">
              <a:buFont typeface="Symbol" pitchFamily="18" charset="2"/>
              <a:buNone/>
              <a:defRPr>
                <a:solidFill>
                  <a:schemeClr val="bg1"/>
                </a:solidFill>
              </a:defRPr>
            </a:lvl1pPr>
          </a:lstStyle>
          <a:p>
            <a:r>
              <a:rPr lang="en-US"/>
              <a:t>Click to edit Master subtitle style</a:t>
            </a:r>
          </a:p>
        </p:txBody>
      </p:sp>
      <p:sp>
        <p:nvSpPr>
          <p:cNvPr id="135172" name="Rectangle 4"/>
          <p:cNvSpPr>
            <a:spLocks noGrp="1" noChangeArrowheads="1"/>
          </p:cNvSpPr>
          <p:nvPr>
            <p:ph type="ctrTitle"/>
          </p:nvPr>
        </p:nvSpPr>
        <p:spPr>
          <a:xfrm>
            <a:off x="1716089" y="1930400"/>
            <a:ext cx="6742112" cy="1143000"/>
          </a:xfrm>
          <a:effectLst>
            <a:outerShdw dist="35921" dir="2700000" algn="ctr" rotWithShape="0">
              <a:schemeClr val="tx1"/>
            </a:outerShdw>
          </a:effectLst>
        </p:spPr>
        <p:txBody>
          <a:bodyPr/>
          <a:lstStyle>
            <a:lvl1pPr>
              <a:defRPr sz="3200">
                <a:solidFill>
                  <a:schemeClr val="hlink"/>
                </a:solidFill>
              </a:defRPr>
            </a:lvl1pPr>
          </a:lstStyle>
          <a:p>
            <a:r>
              <a:rPr lang="en-US"/>
              <a:t>Click to edit Master title style</a:t>
            </a:r>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fld id="{8D74FD83-6A02-4969-9A63-3B1800D499DB}" type="slidenum">
              <a:rPr lang="en-US"/>
              <a:pPr/>
              <a:t>‹#›</a:t>
            </a:fld>
            <a:endParaRPr lang="en-US"/>
          </a:p>
        </p:txBody>
      </p:sp>
    </p:spTree>
  </p:cSld>
  <p:clrMapOvr>
    <a:masterClrMapping/>
  </p:clrMapOvr>
  <p:transition advClick="0"/>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FC9BCAD9-4FD3-754E-85E5-DD49F170783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Subtitle 2">
            <a:extLst>
              <a:ext uri="{FF2B5EF4-FFF2-40B4-BE49-F238E27FC236}">
                <a16:creationId xmlns="" xmlns:a16="http://schemas.microsoft.com/office/drawing/2014/main" id="{AE77D0F7-4A6B-4045-B534-3DB6A60EA85B}"/>
              </a:ext>
            </a:extLst>
          </p:cNvPr>
          <p:cNvSpPr>
            <a:spLocks noGrp="1"/>
          </p:cNvSpPr>
          <p:nvPr>
            <p:ph type="subTitle" idx="1"/>
          </p:nvPr>
        </p:nvSpPr>
        <p:spPr>
          <a:xfrm>
            <a:off x="2734704" y="4118616"/>
            <a:ext cx="4348161" cy="300082"/>
          </a:xfrm>
        </p:spPr>
        <p:txBody>
          <a:bodyPr>
            <a:spAutoFit/>
          </a:bodyPr>
          <a:lstStyle>
            <a:lvl1pPr marL="0" indent="0" algn="l">
              <a:buNone/>
              <a:defRPr sz="1350" b="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endParaRPr lang="en-US" dirty="0"/>
          </a:p>
        </p:txBody>
      </p:sp>
      <p:pic>
        <p:nvPicPr>
          <p:cNvPr id="10" name="Picture 9">
            <a:extLst>
              <a:ext uri="{FF2B5EF4-FFF2-40B4-BE49-F238E27FC236}">
                <a16:creationId xmlns="" xmlns:a16="http://schemas.microsoft.com/office/drawing/2014/main" id="{B01FF2FE-F541-714A-961B-93F0AD084E5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56793" y="304800"/>
            <a:ext cx="2077181" cy="840423"/>
          </a:xfrm>
          <a:prstGeom prst="rect">
            <a:avLst/>
          </a:prstGeom>
        </p:spPr>
      </p:pic>
      <p:grpSp>
        <p:nvGrpSpPr>
          <p:cNvPr id="11" name="Group 10">
            <a:extLst>
              <a:ext uri="{FF2B5EF4-FFF2-40B4-BE49-F238E27FC236}">
                <a16:creationId xmlns="" xmlns:a16="http://schemas.microsoft.com/office/drawing/2014/main" id="{E0EBC0D0-54A0-D64F-A4A9-89BD6B864D0D}"/>
              </a:ext>
            </a:extLst>
          </p:cNvPr>
          <p:cNvGrpSpPr/>
          <p:nvPr userDrawn="1"/>
        </p:nvGrpSpPr>
        <p:grpSpPr>
          <a:xfrm>
            <a:off x="357401" y="3187976"/>
            <a:ext cx="5719704" cy="609082"/>
            <a:chOff x="476534" y="3187976"/>
            <a:chExt cx="7626272" cy="609082"/>
          </a:xfrm>
        </p:grpSpPr>
        <p:grpSp>
          <p:nvGrpSpPr>
            <p:cNvPr id="12" name="Group 11">
              <a:extLst>
                <a:ext uri="{FF2B5EF4-FFF2-40B4-BE49-F238E27FC236}">
                  <a16:creationId xmlns="" xmlns:a16="http://schemas.microsoft.com/office/drawing/2014/main" id="{914E5FBD-C4A3-4C45-B4C7-EB3BA87DD699}"/>
                </a:ext>
              </a:extLst>
            </p:cNvPr>
            <p:cNvGrpSpPr/>
            <p:nvPr userDrawn="1"/>
          </p:nvGrpSpPr>
          <p:grpSpPr>
            <a:xfrm>
              <a:off x="476534" y="3187976"/>
              <a:ext cx="2822081" cy="609082"/>
              <a:chOff x="339725" y="371475"/>
              <a:chExt cx="2647951" cy="571500"/>
            </a:xfrm>
            <a:solidFill>
              <a:srgbClr val="7AB9FF"/>
            </a:solidFill>
          </p:grpSpPr>
          <p:sp>
            <p:nvSpPr>
              <p:cNvPr id="24" name="Freeform 55">
                <a:extLst>
                  <a:ext uri="{FF2B5EF4-FFF2-40B4-BE49-F238E27FC236}">
                    <a16:creationId xmlns="" xmlns:a16="http://schemas.microsoft.com/office/drawing/2014/main" id="{D633B776-1277-8847-8298-4856D532607F}"/>
                  </a:ext>
                </a:extLst>
              </p:cNvPr>
              <p:cNvSpPr>
                <a:spLocks/>
              </p:cNvSpPr>
              <p:nvPr/>
            </p:nvSpPr>
            <p:spPr bwMode="auto">
              <a:xfrm>
                <a:off x="339725" y="417513"/>
                <a:ext cx="265113" cy="487363"/>
              </a:xfrm>
              <a:custGeom>
                <a:avLst/>
                <a:gdLst>
                  <a:gd name="T0" fmla="*/ 0 w 167"/>
                  <a:gd name="T1" fmla="*/ 0 h 307"/>
                  <a:gd name="T2" fmla="*/ 167 w 167"/>
                  <a:gd name="T3" fmla="*/ 0 h 307"/>
                  <a:gd name="T4" fmla="*/ 167 w 167"/>
                  <a:gd name="T5" fmla="*/ 31 h 307"/>
                  <a:gd name="T6" fmla="*/ 33 w 167"/>
                  <a:gd name="T7" fmla="*/ 31 h 307"/>
                  <a:gd name="T8" fmla="*/ 33 w 167"/>
                  <a:gd name="T9" fmla="*/ 137 h 307"/>
                  <a:gd name="T10" fmla="*/ 165 w 167"/>
                  <a:gd name="T11" fmla="*/ 137 h 307"/>
                  <a:gd name="T12" fmla="*/ 165 w 167"/>
                  <a:gd name="T13" fmla="*/ 168 h 307"/>
                  <a:gd name="T14" fmla="*/ 33 w 167"/>
                  <a:gd name="T15" fmla="*/ 168 h 307"/>
                  <a:gd name="T16" fmla="*/ 33 w 167"/>
                  <a:gd name="T17" fmla="*/ 276 h 307"/>
                  <a:gd name="T18" fmla="*/ 167 w 167"/>
                  <a:gd name="T19" fmla="*/ 276 h 307"/>
                  <a:gd name="T20" fmla="*/ 167 w 167"/>
                  <a:gd name="T21" fmla="*/ 307 h 307"/>
                  <a:gd name="T22" fmla="*/ 0 w 167"/>
                  <a:gd name="T23" fmla="*/ 307 h 307"/>
                  <a:gd name="T24" fmla="*/ 0 w 167"/>
                  <a:gd name="T2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 h="307">
                    <a:moveTo>
                      <a:pt x="0" y="0"/>
                    </a:moveTo>
                    <a:lnTo>
                      <a:pt x="167" y="0"/>
                    </a:lnTo>
                    <a:lnTo>
                      <a:pt x="167" y="31"/>
                    </a:lnTo>
                    <a:lnTo>
                      <a:pt x="33" y="31"/>
                    </a:lnTo>
                    <a:lnTo>
                      <a:pt x="33" y="137"/>
                    </a:lnTo>
                    <a:lnTo>
                      <a:pt x="165" y="137"/>
                    </a:lnTo>
                    <a:lnTo>
                      <a:pt x="165" y="168"/>
                    </a:lnTo>
                    <a:lnTo>
                      <a:pt x="33" y="168"/>
                    </a:lnTo>
                    <a:lnTo>
                      <a:pt x="33" y="276"/>
                    </a:lnTo>
                    <a:lnTo>
                      <a:pt x="167" y="276"/>
                    </a:lnTo>
                    <a:lnTo>
                      <a:pt x="167" y="307"/>
                    </a:lnTo>
                    <a:lnTo>
                      <a:pt x="0" y="307"/>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5" name="Freeform 56">
                <a:extLst>
                  <a:ext uri="{FF2B5EF4-FFF2-40B4-BE49-F238E27FC236}">
                    <a16:creationId xmlns="" xmlns:a16="http://schemas.microsoft.com/office/drawing/2014/main" id="{D1B18861-4DDB-3541-A567-76D04B86CF52}"/>
                  </a:ext>
                </a:extLst>
              </p:cNvPr>
              <p:cNvSpPr>
                <a:spLocks/>
              </p:cNvSpPr>
              <p:nvPr/>
            </p:nvSpPr>
            <p:spPr bwMode="auto">
              <a:xfrm>
                <a:off x="654050" y="417513"/>
                <a:ext cx="393700" cy="487363"/>
              </a:xfrm>
              <a:custGeom>
                <a:avLst/>
                <a:gdLst>
                  <a:gd name="T0" fmla="*/ 104 w 248"/>
                  <a:gd name="T1" fmla="*/ 149 h 307"/>
                  <a:gd name="T2" fmla="*/ 7 w 248"/>
                  <a:gd name="T3" fmla="*/ 0 h 307"/>
                  <a:gd name="T4" fmla="*/ 45 w 248"/>
                  <a:gd name="T5" fmla="*/ 0 h 307"/>
                  <a:gd name="T6" fmla="*/ 123 w 248"/>
                  <a:gd name="T7" fmla="*/ 122 h 307"/>
                  <a:gd name="T8" fmla="*/ 200 w 248"/>
                  <a:gd name="T9" fmla="*/ 0 h 307"/>
                  <a:gd name="T10" fmla="*/ 238 w 248"/>
                  <a:gd name="T11" fmla="*/ 0 h 307"/>
                  <a:gd name="T12" fmla="*/ 141 w 248"/>
                  <a:gd name="T13" fmla="*/ 149 h 307"/>
                  <a:gd name="T14" fmla="*/ 248 w 248"/>
                  <a:gd name="T15" fmla="*/ 307 h 307"/>
                  <a:gd name="T16" fmla="*/ 208 w 248"/>
                  <a:gd name="T17" fmla="*/ 307 h 307"/>
                  <a:gd name="T18" fmla="*/ 123 w 248"/>
                  <a:gd name="T19" fmla="*/ 175 h 307"/>
                  <a:gd name="T20" fmla="*/ 38 w 248"/>
                  <a:gd name="T21" fmla="*/ 307 h 307"/>
                  <a:gd name="T22" fmla="*/ 0 w 248"/>
                  <a:gd name="T23" fmla="*/ 307 h 307"/>
                  <a:gd name="T24" fmla="*/ 104 w 248"/>
                  <a:gd name="T25" fmla="*/ 149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8" h="307">
                    <a:moveTo>
                      <a:pt x="104" y="149"/>
                    </a:moveTo>
                    <a:lnTo>
                      <a:pt x="7" y="0"/>
                    </a:lnTo>
                    <a:lnTo>
                      <a:pt x="45" y="0"/>
                    </a:lnTo>
                    <a:lnTo>
                      <a:pt x="123" y="122"/>
                    </a:lnTo>
                    <a:lnTo>
                      <a:pt x="200" y="0"/>
                    </a:lnTo>
                    <a:lnTo>
                      <a:pt x="238" y="0"/>
                    </a:lnTo>
                    <a:lnTo>
                      <a:pt x="141" y="149"/>
                    </a:lnTo>
                    <a:lnTo>
                      <a:pt x="248" y="307"/>
                    </a:lnTo>
                    <a:lnTo>
                      <a:pt x="208" y="307"/>
                    </a:lnTo>
                    <a:lnTo>
                      <a:pt x="123" y="175"/>
                    </a:lnTo>
                    <a:lnTo>
                      <a:pt x="38" y="307"/>
                    </a:lnTo>
                    <a:lnTo>
                      <a:pt x="0" y="307"/>
                    </a:lnTo>
                    <a:lnTo>
                      <a:pt x="104" y="14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6" name="Freeform 57">
                <a:extLst>
                  <a:ext uri="{FF2B5EF4-FFF2-40B4-BE49-F238E27FC236}">
                    <a16:creationId xmlns="" xmlns:a16="http://schemas.microsoft.com/office/drawing/2014/main" id="{67B7C130-ADAE-344B-8FC7-2F805460A997}"/>
                  </a:ext>
                </a:extLst>
              </p:cNvPr>
              <p:cNvSpPr>
                <a:spLocks noEditPoints="1"/>
              </p:cNvSpPr>
              <p:nvPr/>
            </p:nvSpPr>
            <p:spPr bwMode="auto">
              <a:xfrm>
                <a:off x="1103313" y="417513"/>
                <a:ext cx="307975" cy="487363"/>
              </a:xfrm>
              <a:custGeom>
                <a:avLst/>
                <a:gdLst>
                  <a:gd name="T0" fmla="*/ 34 w 82"/>
                  <a:gd name="T1" fmla="*/ 0 h 128"/>
                  <a:gd name="T2" fmla="*/ 68 w 82"/>
                  <a:gd name="T3" fmla="*/ 8 h 128"/>
                  <a:gd name="T4" fmla="*/ 82 w 82"/>
                  <a:gd name="T5" fmla="*/ 39 h 128"/>
                  <a:gd name="T6" fmla="*/ 69 w 82"/>
                  <a:gd name="T7" fmla="*/ 69 h 128"/>
                  <a:gd name="T8" fmla="*/ 35 w 82"/>
                  <a:gd name="T9" fmla="*/ 78 h 128"/>
                  <a:gd name="T10" fmla="*/ 14 w 82"/>
                  <a:gd name="T11" fmla="*/ 78 h 128"/>
                  <a:gd name="T12" fmla="*/ 14 w 82"/>
                  <a:gd name="T13" fmla="*/ 128 h 128"/>
                  <a:gd name="T14" fmla="*/ 0 w 82"/>
                  <a:gd name="T15" fmla="*/ 128 h 128"/>
                  <a:gd name="T16" fmla="*/ 0 w 82"/>
                  <a:gd name="T17" fmla="*/ 0 h 128"/>
                  <a:gd name="T18" fmla="*/ 34 w 82"/>
                  <a:gd name="T19" fmla="*/ 0 h 128"/>
                  <a:gd name="T20" fmla="*/ 14 w 82"/>
                  <a:gd name="T21" fmla="*/ 65 h 128"/>
                  <a:gd name="T22" fmla="*/ 35 w 82"/>
                  <a:gd name="T23" fmla="*/ 65 h 128"/>
                  <a:gd name="T24" fmla="*/ 59 w 82"/>
                  <a:gd name="T25" fmla="*/ 60 h 128"/>
                  <a:gd name="T26" fmla="*/ 68 w 82"/>
                  <a:gd name="T27" fmla="*/ 39 h 128"/>
                  <a:gd name="T28" fmla="*/ 58 w 82"/>
                  <a:gd name="T29" fmla="*/ 18 h 128"/>
                  <a:gd name="T30" fmla="*/ 34 w 82"/>
                  <a:gd name="T31" fmla="*/ 13 h 128"/>
                  <a:gd name="T32" fmla="*/ 14 w 82"/>
                  <a:gd name="T33" fmla="*/ 13 h 128"/>
                  <a:gd name="T34" fmla="*/ 14 w 82"/>
                  <a:gd name="T35" fmla="*/ 65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128">
                    <a:moveTo>
                      <a:pt x="34" y="0"/>
                    </a:moveTo>
                    <a:cubicBezTo>
                      <a:pt x="52" y="0"/>
                      <a:pt x="60" y="2"/>
                      <a:pt x="68" y="8"/>
                    </a:cubicBezTo>
                    <a:cubicBezTo>
                      <a:pt x="77" y="15"/>
                      <a:pt x="82" y="27"/>
                      <a:pt x="82" y="39"/>
                    </a:cubicBezTo>
                    <a:cubicBezTo>
                      <a:pt x="82" y="51"/>
                      <a:pt x="77" y="63"/>
                      <a:pt x="69" y="69"/>
                    </a:cubicBezTo>
                    <a:cubicBezTo>
                      <a:pt x="60" y="76"/>
                      <a:pt x="52" y="78"/>
                      <a:pt x="35" y="78"/>
                    </a:cubicBezTo>
                    <a:cubicBezTo>
                      <a:pt x="14" y="78"/>
                      <a:pt x="14" y="78"/>
                      <a:pt x="14" y="78"/>
                    </a:cubicBezTo>
                    <a:cubicBezTo>
                      <a:pt x="14" y="128"/>
                      <a:pt x="14" y="128"/>
                      <a:pt x="14" y="128"/>
                    </a:cubicBezTo>
                    <a:cubicBezTo>
                      <a:pt x="0" y="128"/>
                      <a:pt x="0" y="128"/>
                      <a:pt x="0" y="128"/>
                    </a:cubicBezTo>
                    <a:cubicBezTo>
                      <a:pt x="0" y="0"/>
                      <a:pt x="0" y="0"/>
                      <a:pt x="0" y="0"/>
                    </a:cubicBezTo>
                    <a:lnTo>
                      <a:pt x="34" y="0"/>
                    </a:lnTo>
                    <a:close/>
                    <a:moveTo>
                      <a:pt x="14" y="65"/>
                    </a:moveTo>
                    <a:cubicBezTo>
                      <a:pt x="35" y="65"/>
                      <a:pt x="35" y="65"/>
                      <a:pt x="35" y="65"/>
                    </a:cubicBezTo>
                    <a:cubicBezTo>
                      <a:pt x="46" y="65"/>
                      <a:pt x="52" y="64"/>
                      <a:pt x="59" y="60"/>
                    </a:cubicBezTo>
                    <a:cubicBezTo>
                      <a:pt x="64" y="56"/>
                      <a:pt x="68" y="48"/>
                      <a:pt x="68" y="39"/>
                    </a:cubicBezTo>
                    <a:cubicBezTo>
                      <a:pt x="68" y="30"/>
                      <a:pt x="64" y="22"/>
                      <a:pt x="58" y="18"/>
                    </a:cubicBezTo>
                    <a:cubicBezTo>
                      <a:pt x="52" y="14"/>
                      <a:pt x="45" y="13"/>
                      <a:pt x="34" y="13"/>
                    </a:cubicBezTo>
                    <a:cubicBezTo>
                      <a:pt x="14" y="13"/>
                      <a:pt x="14" y="13"/>
                      <a:pt x="14" y="13"/>
                    </a:cubicBezTo>
                    <a:lnTo>
                      <a:pt x="14" y="6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7" name="Freeform 58">
                <a:extLst>
                  <a:ext uri="{FF2B5EF4-FFF2-40B4-BE49-F238E27FC236}">
                    <a16:creationId xmlns="" xmlns:a16="http://schemas.microsoft.com/office/drawing/2014/main" id="{E522747A-BEFE-0D41-A9CE-58AF5D87D688}"/>
                  </a:ext>
                </a:extLst>
              </p:cNvPr>
              <p:cNvSpPr>
                <a:spLocks/>
              </p:cNvSpPr>
              <p:nvPr/>
            </p:nvSpPr>
            <p:spPr bwMode="auto">
              <a:xfrm>
                <a:off x="1466850" y="417513"/>
                <a:ext cx="236538" cy="487363"/>
              </a:xfrm>
              <a:custGeom>
                <a:avLst/>
                <a:gdLst>
                  <a:gd name="T0" fmla="*/ 0 w 149"/>
                  <a:gd name="T1" fmla="*/ 0 h 307"/>
                  <a:gd name="T2" fmla="*/ 33 w 149"/>
                  <a:gd name="T3" fmla="*/ 0 h 307"/>
                  <a:gd name="T4" fmla="*/ 33 w 149"/>
                  <a:gd name="T5" fmla="*/ 276 h 307"/>
                  <a:gd name="T6" fmla="*/ 149 w 149"/>
                  <a:gd name="T7" fmla="*/ 276 h 307"/>
                  <a:gd name="T8" fmla="*/ 149 w 149"/>
                  <a:gd name="T9" fmla="*/ 307 h 307"/>
                  <a:gd name="T10" fmla="*/ 0 w 149"/>
                  <a:gd name="T11" fmla="*/ 307 h 307"/>
                  <a:gd name="T12" fmla="*/ 0 w 149"/>
                  <a:gd name="T13" fmla="*/ 0 h 307"/>
                </a:gdLst>
                <a:ahLst/>
                <a:cxnLst>
                  <a:cxn ang="0">
                    <a:pos x="T0" y="T1"/>
                  </a:cxn>
                  <a:cxn ang="0">
                    <a:pos x="T2" y="T3"/>
                  </a:cxn>
                  <a:cxn ang="0">
                    <a:pos x="T4" y="T5"/>
                  </a:cxn>
                  <a:cxn ang="0">
                    <a:pos x="T6" y="T7"/>
                  </a:cxn>
                  <a:cxn ang="0">
                    <a:pos x="T8" y="T9"/>
                  </a:cxn>
                  <a:cxn ang="0">
                    <a:pos x="T10" y="T11"/>
                  </a:cxn>
                  <a:cxn ang="0">
                    <a:pos x="T12" y="T13"/>
                  </a:cxn>
                </a:cxnLst>
                <a:rect l="0" t="0" r="r" b="b"/>
                <a:pathLst>
                  <a:path w="149" h="307">
                    <a:moveTo>
                      <a:pt x="0" y="0"/>
                    </a:moveTo>
                    <a:lnTo>
                      <a:pt x="33" y="0"/>
                    </a:lnTo>
                    <a:lnTo>
                      <a:pt x="33" y="276"/>
                    </a:lnTo>
                    <a:lnTo>
                      <a:pt x="149" y="276"/>
                    </a:lnTo>
                    <a:lnTo>
                      <a:pt x="149" y="307"/>
                    </a:lnTo>
                    <a:lnTo>
                      <a:pt x="0" y="307"/>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8" name="Freeform 59">
                <a:extLst>
                  <a:ext uri="{FF2B5EF4-FFF2-40B4-BE49-F238E27FC236}">
                    <a16:creationId xmlns="" xmlns:a16="http://schemas.microsoft.com/office/drawing/2014/main" id="{F665484C-EF97-6F46-B4FF-7F98F39A40F3}"/>
                  </a:ext>
                </a:extLst>
              </p:cNvPr>
              <p:cNvSpPr>
                <a:spLocks/>
              </p:cNvSpPr>
              <p:nvPr/>
            </p:nvSpPr>
            <p:spPr bwMode="auto">
              <a:xfrm>
                <a:off x="2343150" y="417513"/>
                <a:ext cx="327025" cy="487363"/>
              </a:xfrm>
              <a:custGeom>
                <a:avLst/>
                <a:gdLst>
                  <a:gd name="T0" fmla="*/ 0 w 87"/>
                  <a:gd name="T1" fmla="*/ 0 h 128"/>
                  <a:gd name="T2" fmla="*/ 34 w 87"/>
                  <a:gd name="T3" fmla="*/ 0 h 128"/>
                  <a:gd name="T4" fmla="*/ 70 w 87"/>
                  <a:gd name="T5" fmla="*/ 7 h 128"/>
                  <a:gd name="T6" fmla="*/ 87 w 87"/>
                  <a:gd name="T7" fmla="*/ 41 h 128"/>
                  <a:gd name="T8" fmla="*/ 79 w 87"/>
                  <a:gd name="T9" fmla="*/ 66 h 128"/>
                  <a:gd name="T10" fmla="*/ 51 w 87"/>
                  <a:gd name="T11" fmla="*/ 80 h 128"/>
                  <a:gd name="T12" fmla="*/ 83 w 87"/>
                  <a:gd name="T13" fmla="*/ 128 h 128"/>
                  <a:gd name="T14" fmla="*/ 67 w 87"/>
                  <a:gd name="T15" fmla="*/ 128 h 128"/>
                  <a:gd name="T16" fmla="*/ 31 w 87"/>
                  <a:gd name="T17" fmla="*/ 72 h 128"/>
                  <a:gd name="T18" fmla="*/ 35 w 87"/>
                  <a:gd name="T19" fmla="*/ 72 h 128"/>
                  <a:gd name="T20" fmla="*/ 63 w 87"/>
                  <a:gd name="T21" fmla="*/ 66 h 128"/>
                  <a:gd name="T22" fmla="*/ 73 w 87"/>
                  <a:gd name="T23" fmla="*/ 42 h 128"/>
                  <a:gd name="T24" fmla="*/ 61 w 87"/>
                  <a:gd name="T25" fmla="*/ 17 h 128"/>
                  <a:gd name="T26" fmla="*/ 35 w 87"/>
                  <a:gd name="T27" fmla="*/ 13 h 128"/>
                  <a:gd name="T28" fmla="*/ 15 w 87"/>
                  <a:gd name="T29" fmla="*/ 13 h 128"/>
                  <a:gd name="T30" fmla="*/ 15 w 87"/>
                  <a:gd name="T31" fmla="*/ 128 h 128"/>
                  <a:gd name="T32" fmla="*/ 0 w 87"/>
                  <a:gd name="T33" fmla="*/ 128 h 128"/>
                  <a:gd name="T34" fmla="*/ 0 w 87"/>
                  <a:gd name="T35"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7" h="128">
                    <a:moveTo>
                      <a:pt x="0" y="0"/>
                    </a:moveTo>
                    <a:cubicBezTo>
                      <a:pt x="34" y="0"/>
                      <a:pt x="34" y="0"/>
                      <a:pt x="34" y="0"/>
                    </a:cubicBezTo>
                    <a:cubicBezTo>
                      <a:pt x="54" y="0"/>
                      <a:pt x="63" y="2"/>
                      <a:pt x="70" y="7"/>
                    </a:cubicBezTo>
                    <a:cubicBezTo>
                      <a:pt x="80" y="13"/>
                      <a:pt x="87" y="27"/>
                      <a:pt x="87" y="41"/>
                    </a:cubicBezTo>
                    <a:cubicBezTo>
                      <a:pt x="87" y="50"/>
                      <a:pt x="85" y="59"/>
                      <a:pt x="79" y="66"/>
                    </a:cubicBezTo>
                    <a:cubicBezTo>
                      <a:pt x="72" y="77"/>
                      <a:pt x="63" y="79"/>
                      <a:pt x="51" y="80"/>
                    </a:cubicBezTo>
                    <a:cubicBezTo>
                      <a:pt x="83" y="128"/>
                      <a:pt x="83" y="128"/>
                      <a:pt x="83" y="128"/>
                    </a:cubicBezTo>
                    <a:cubicBezTo>
                      <a:pt x="67" y="128"/>
                      <a:pt x="67" y="128"/>
                      <a:pt x="67" y="128"/>
                    </a:cubicBezTo>
                    <a:cubicBezTo>
                      <a:pt x="31" y="72"/>
                      <a:pt x="31" y="72"/>
                      <a:pt x="31" y="72"/>
                    </a:cubicBezTo>
                    <a:cubicBezTo>
                      <a:pt x="35" y="72"/>
                      <a:pt x="35" y="72"/>
                      <a:pt x="35" y="72"/>
                    </a:cubicBezTo>
                    <a:cubicBezTo>
                      <a:pt x="44" y="72"/>
                      <a:pt x="57" y="72"/>
                      <a:pt x="63" y="66"/>
                    </a:cubicBezTo>
                    <a:cubicBezTo>
                      <a:pt x="70" y="59"/>
                      <a:pt x="73" y="51"/>
                      <a:pt x="73" y="42"/>
                    </a:cubicBezTo>
                    <a:cubicBezTo>
                      <a:pt x="73" y="33"/>
                      <a:pt x="69" y="23"/>
                      <a:pt x="61" y="17"/>
                    </a:cubicBezTo>
                    <a:cubicBezTo>
                      <a:pt x="54" y="13"/>
                      <a:pt x="46" y="13"/>
                      <a:pt x="35" y="13"/>
                    </a:cubicBezTo>
                    <a:cubicBezTo>
                      <a:pt x="15" y="13"/>
                      <a:pt x="15" y="13"/>
                      <a:pt x="15" y="13"/>
                    </a:cubicBezTo>
                    <a:cubicBezTo>
                      <a:pt x="15" y="128"/>
                      <a:pt x="15" y="128"/>
                      <a:pt x="15" y="128"/>
                    </a:cubicBezTo>
                    <a:cubicBezTo>
                      <a:pt x="0" y="128"/>
                      <a:pt x="0" y="128"/>
                      <a:pt x="0" y="128"/>
                    </a:cubicBez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9" name="Freeform 60">
                <a:extLst>
                  <a:ext uri="{FF2B5EF4-FFF2-40B4-BE49-F238E27FC236}">
                    <a16:creationId xmlns="" xmlns:a16="http://schemas.microsoft.com/office/drawing/2014/main" id="{E8AFE8BA-A315-2049-809D-36BC770C4714}"/>
                  </a:ext>
                </a:extLst>
              </p:cNvPr>
              <p:cNvSpPr>
                <a:spLocks/>
              </p:cNvSpPr>
              <p:nvPr/>
            </p:nvSpPr>
            <p:spPr bwMode="auto">
              <a:xfrm>
                <a:off x="2722563" y="417513"/>
                <a:ext cx="265113" cy="487363"/>
              </a:xfrm>
              <a:custGeom>
                <a:avLst/>
                <a:gdLst>
                  <a:gd name="T0" fmla="*/ 0 w 167"/>
                  <a:gd name="T1" fmla="*/ 0 h 307"/>
                  <a:gd name="T2" fmla="*/ 167 w 167"/>
                  <a:gd name="T3" fmla="*/ 0 h 307"/>
                  <a:gd name="T4" fmla="*/ 167 w 167"/>
                  <a:gd name="T5" fmla="*/ 31 h 307"/>
                  <a:gd name="T6" fmla="*/ 35 w 167"/>
                  <a:gd name="T7" fmla="*/ 31 h 307"/>
                  <a:gd name="T8" fmla="*/ 35 w 167"/>
                  <a:gd name="T9" fmla="*/ 137 h 307"/>
                  <a:gd name="T10" fmla="*/ 167 w 167"/>
                  <a:gd name="T11" fmla="*/ 137 h 307"/>
                  <a:gd name="T12" fmla="*/ 167 w 167"/>
                  <a:gd name="T13" fmla="*/ 168 h 307"/>
                  <a:gd name="T14" fmla="*/ 35 w 167"/>
                  <a:gd name="T15" fmla="*/ 168 h 307"/>
                  <a:gd name="T16" fmla="*/ 35 w 167"/>
                  <a:gd name="T17" fmla="*/ 276 h 307"/>
                  <a:gd name="T18" fmla="*/ 167 w 167"/>
                  <a:gd name="T19" fmla="*/ 276 h 307"/>
                  <a:gd name="T20" fmla="*/ 167 w 167"/>
                  <a:gd name="T21" fmla="*/ 307 h 307"/>
                  <a:gd name="T22" fmla="*/ 0 w 167"/>
                  <a:gd name="T23" fmla="*/ 307 h 307"/>
                  <a:gd name="T24" fmla="*/ 0 w 167"/>
                  <a:gd name="T25" fmla="*/ 0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7" h="307">
                    <a:moveTo>
                      <a:pt x="0" y="0"/>
                    </a:moveTo>
                    <a:lnTo>
                      <a:pt x="167" y="0"/>
                    </a:lnTo>
                    <a:lnTo>
                      <a:pt x="167" y="31"/>
                    </a:lnTo>
                    <a:lnTo>
                      <a:pt x="35" y="31"/>
                    </a:lnTo>
                    <a:lnTo>
                      <a:pt x="35" y="137"/>
                    </a:lnTo>
                    <a:lnTo>
                      <a:pt x="167" y="137"/>
                    </a:lnTo>
                    <a:lnTo>
                      <a:pt x="167" y="168"/>
                    </a:lnTo>
                    <a:lnTo>
                      <a:pt x="35" y="168"/>
                    </a:lnTo>
                    <a:lnTo>
                      <a:pt x="35" y="276"/>
                    </a:lnTo>
                    <a:lnTo>
                      <a:pt x="167" y="276"/>
                    </a:lnTo>
                    <a:lnTo>
                      <a:pt x="167" y="307"/>
                    </a:lnTo>
                    <a:lnTo>
                      <a:pt x="0" y="307"/>
                    </a:lnTo>
                    <a:lnTo>
                      <a:pt x="0" y="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30" name="Freeform 61">
                <a:extLst>
                  <a:ext uri="{FF2B5EF4-FFF2-40B4-BE49-F238E27FC236}">
                    <a16:creationId xmlns="" xmlns:a16="http://schemas.microsoft.com/office/drawing/2014/main" id="{39A69066-FC6C-204E-A88D-C84E4AC3E363}"/>
                  </a:ext>
                </a:extLst>
              </p:cNvPr>
              <p:cNvSpPr>
                <a:spLocks/>
              </p:cNvSpPr>
              <p:nvPr/>
            </p:nvSpPr>
            <p:spPr bwMode="auto">
              <a:xfrm>
                <a:off x="1728788" y="371475"/>
                <a:ext cx="561975" cy="571500"/>
              </a:xfrm>
              <a:custGeom>
                <a:avLst/>
                <a:gdLst>
                  <a:gd name="T0" fmla="*/ 75 w 150"/>
                  <a:gd name="T1" fmla="*/ 0 h 150"/>
                  <a:gd name="T2" fmla="*/ 71 w 150"/>
                  <a:gd name="T3" fmla="*/ 1 h 150"/>
                  <a:gd name="T4" fmla="*/ 134 w 150"/>
                  <a:gd name="T5" fmla="*/ 67 h 150"/>
                  <a:gd name="T6" fmla="*/ 68 w 150"/>
                  <a:gd name="T7" fmla="*/ 133 h 150"/>
                  <a:gd name="T8" fmla="*/ 1 w 150"/>
                  <a:gd name="T9" fmla="*/ 67 h 150"/>
                  <a:gd name="T10" fmla="*/ 1 w 150"/>
                  <a:gd name="T11" fmla="*/ 63 h 150"/>
                  <a:gd name="T12" fmla="*/ 0 w 150"/>
                  <a:gd name="T13" fmla="*/ 75 h 150"/>
                  <a:gd name="T14" fmla="*/ 75 w 150"/>
                  <a:gd name="T15" fmla="*/ 150 h 150"/>
                  <a:gd name="T16" fmla="*/ 150 w 150"/>
                  <a:gd name="T17" fmla="*/ 75 h 150"/>
                  <a:gd name="T18" fmla="*/ 75 w 150"/>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150">
                    <a:moveTo>
                      <a:pt x="75" y="0"/>
                    </a:moveTo>
                    <a:cubicBezTo>
                      <a:pt x="74" y="0"/>
                      <a:pt x="72" y="0"/>
                      <a:pt x="71" y="1"/>
                    </a:cubicBezTo>
                    <a:cubicBezTo>
                      <a:pt x="106" y="2"/>
                      <a:pt x="134" y="31"/>
                      <a:pt x="134" y="67"/>
                    </a:cubicBezTo>
                    <a:cubicBezTo>
                      <a:pt x="134" y="103"/>
                      <a:pt x="104" y="133"/>
                      <a:pt x="68" y="133"/>
                    </a:cubicBezTo>
                    <a:cubicBezTo>
                      <a:pt x="31" y="133"/>
                      <a:pt x="1" y="103"/>
                      <a:pt x="1" y="67"/>
                    </a:cubicBezTo>
                    <a:cubicBezTo>
                      <a:pt x="1" y="66"/>
                      <a:pt x="1" y="64"/>
                      <a:pt x="1" y="63"/>
                    </a:cubicBezTo>
                    <a:cubicBezTo>
                      <a:pt x="1" y="67"/>
                      <a:pt x="0" y="71"/>
                      <a:pt x="0" y="75"/>
                    </a:cubicBezTo>
                    <a:cubicBezTo>
                      <a:pt x="0" y="116"/>
                      <a:pt x="34" y="150"/>
                      <a:pt x="75" y="150"/>
                    </a:cubicBezTo>
                    <a:cubicBezTo>
                      <a:pt x="116" y="150"/>
                      <a:pt x="150" y="116"/>
                      <a:pt x="150" y="75"/>
                    </a:cubicBezTo>
                    <a:cubicBezTo>
                      <a:pt x="150" y="34"/>
                      <a:pt x="116" y="0"/>
                      <a:pt x="75" y="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grpSp>
        <p:grpSp>
          <p:nvGrpSpPr>
            <p:cNvPr id="13" name="Group 12">
              <a:extLst>
                <a:ext uri="{FF2B5EF4-FFF2-40B4-BE49-F238E27FC236}">
                  <a16:creationId xmlns="" xmlns:a16="http://schemas.microsoft.com/office/drawing/2014/main" id="{E5FF8D7B-1834-CB4B-B8F9-A77C6EBA0FDF}"/>
                </a:ext>
              </a:extLst>
            </p:cNvPr>
            <p:cNvGrpSpPr/>
            <p:nvPr userDrawn="1"/>
          </p:nvGrpSpPr>
          <p:grpSpPr>
            <a:xfrm>
              <a:off x="3566225" y="3234889"/>
              <a:ext cx="4536581" cy="535006"/>
              <a:chOff x="3151188" y="2668588"/>
              <a:chExt cx="4267200" cy="503238"/>
            </a:xfrm>
            <a:solidFill>
              <a:schemeClr val="bg1"/>
            </a:solidFill>
          </p:grpSpPr>
          <p:sp>
            <p:nvSpPr>
              <p:cNvPr id="14" name="Freeform 107">
                <a:extLst>
                  <a:ext uri="{FF2B5EF4-FFF2-40B4-BE49-F238E27FC236}">
                    <a16:creationId xmlns="" xmlns:a16="http://schemas.microsoft.com/office/drawing/2014/main" id="{8124FDD1-1044-A04D-A916-1F4E81401F11}"/>
                  </a:ext>
                </a:extLst>
              </p:cNvPr>
              <p:cNvSpPr>
                <a:spLocks/>
              </p:cNvSpPr>
              <p:nvPr/>
            </p:nvSpPr>
            <p:spPr bwMode="auto">
              <a:xfrm>
                <a:off x="3151188" y="2676526"/>
                <a:ext cx="504825" cy="487363"/>
              </a:xfrm>
              <a:custGeom>
                <a:avLst/>
                <a:gdLst>
                  <a:gd name="T0" fmla="*/ 0 w 318"/>
                  <a:gd name="T1" fmla="*/ 307 h 307"/>
                  <a:gd name="T2" fmla="*/ 0 w 318"/>
                  <a:gd name="T3" fmla="*/ 0 h 307"/>
                  <a:gd name="T4" fmla="*/ 47 w 318"/>
                  <a:gd name="T5" fmla="*/ 0 h 307"/>
                  <a:gd name="T6" fmla="*/ 158 w 318"/>
                  <a:gd name="T7" fmla="*/ 259 h 307"/>
                  <a:gd name="T8" fmla="*/ 268 w 318"/>
                  <a:gd name="T9" fmla="*/ 0 h 307"/>
                  <a:gd name="T10" fmla="*/ 318 w 318"/>
                  <a:gd name="T11" fmla="*/ 0 h 307"/>
                  <a:gd name="T12" fmla="*/ 318 w 318"/>
                  <a:gd name="T13" fmla="*/ 307 h 307"/>
                  <a:gd name="T14" fmla="*/ 285 w 318"/>
                  <a:gd name="T15" fmla="*/ 307 h 307"/>
                  <a:gd name="T16" fmla="*/ 285 w 318"/>
                  <a:gd name="T17" fmla="*/ 33 h 307"/>
                  <a:gd name="T18" fmla="*/ 169 w 318"/>
                  <a:gd name="T19" fmla="*/ 307 h 307"/>
                  <a:gd name="T20" fmla="*/ 148 w 318"/>
                  <a:gd name="T21" fmla="*/ 307 h 307"/>
                  <a:gd name="T22" fmla="*/ 30 w 318"/>
                  <a:gd name="T23" fmla="*/ 33 h 307"/>
                  <a:gd name="T24" fmla="*/ 30 w 318"/>
                  <a:gd name="T25" fmla="*/ 307 h 307"/>
                  <a:gd name="T26" fmla="*/ 0 w 318"/>
                  <a:gd name="T27" fmla="*/ 30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8" h="307">
                    <a:moveTo>
                      <a:pt x="0" y="307"/>
                    </a:moveTo>
                    <a:lnTo>
                      <a:pt x="0" y="0"/>
                    </a:lnTo>
                    <a:lnTo>
                      <a:pt x="47" y="0"/>
                    </a:lnTo>
                    <a:lnTo>
                      <a:pt x="158" y="259"/>
                    </a:lnTo>
                    <a:lnTo>
                      <a:pt x="268" y="0"/>
                    </a:lnTo>
                    <a:lnTo>
                      <a:pt x="318" y="0"/>
                    </a:lnTo>
                    <a:lnTo>
                      <a:pt x="318" y="307"/>
                    </a:lnTo>
                    <a:lnTo>
                      <a:pt x="285" y="307"/>
                    </a:lnTo>
                    <a:lnTo>
                      <a:pt x="285" y="33"/>
                    </a:lnTo>
                    <a:lnTo>
                      <a:pt x="169" y="307"/>
                    </a:lnTo>
                    <a:lnTo>
                      <a:pt x="148" y="307"/>
                    </a:lnTo>
                    <a:lnTo>
                      <a:pt x="30" y="33"/>
                    </a:lnTo>
                    <a:lnTo>
                      <a:pt x="30" y="307"/>
                    </a:lnTo>
                    <a:lnTo>
                      <a:pt x="0" y="3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15" name="Freeform 108">
                <a:extLst>
                  <a:ext uri="{FF2B5EF4-FFF2-40B4-BE49-F238E27FC236}">
                    <a16:creationId xmlns="" xmlns:a16="http://schemas.microsoft.com/office/drawing/2014/main" id="{443DFD0A-E08F-6D49-8CB7-05299852443B}"/>
                  </a:ext>
                </a:extLst>
              </p:cNvPr>
              <p:cNvSpPr>
                <a:spLocks noEditPoints="1"/>
              </p:cNvSpPr>
              <p:nvPr/>
            </p:nvSpPr>
            <p:spPr bwMode="auto">
              <a:xfrm>
                <a:off x="3727450" y="2668588"/>
                <a:ext cx="496888" cy="503238"/>
              </a:xfrm>
              <a:custGeom>
                <a:avLst/>
                <a:gdLst>
                  <a:gd name="T0" fmla="*/ 0 w 133"/>
                  <a:gd name="T1" fmla="*/ 67 h 132"/>
                  <a:gd name="T2" fmla="*/ 67 w 133"/>
                  <a:gd name="T3" fmla="*/ 0 h 132"/>
                  <a:gd name="T4" fmla="*/ 133 w 133"/>
                  <a:gd name="T5" fmla="*/ 66 h 132"/>
                  <a:gd name="T6" fmla="*/ 67 w 133"/>
                  <a:gd name="T7" fmla="*/ 132 h 132"/>
                  <a:gd name="T8" fmla="*/ 0 w 133"/>
                  <a:gd name="T9" fmla="*/ 67 h 132"/>
                  <a:gd name="T10" fmla="*/ 14 w 133"/>
                  <a:gd name="T11" fmla="*/ 66 h 132"/>
                  <a:gd name="T12" fmla="*/ 67 w 133"/>
                  <a:gd name="T13" fmla="*/ 120 h 132"/>
                  <a:gd name="T14" fmla="*/ 119 w 133"/>
                  <a:gd name="T15" fmla="*/ 66 h 132"/>
                  <a:gd name="T16" fmla="*/ 67 w 133"/>
                  <a:gd name="T17" fmla="*/ 13 h 132"/>
                  <a:gd name="T18" fmla="*/ 14 w 133"/>
                  <a:gd name="T19"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2">
                    <a:moveTo>
                      <a:pt x="0" y="67"/>
                    </a:moveTo>
                    <a:cubicBezTo>
                      <a:pt x="0" y="27"/>
                      <a:pt x="31" y="0"/>
                      <a:pt x="67" y="0"/>
                    </a:cubicBezTo>
                    <a:cubicBezTo>
                      <a:pt x="104" y="0"/>
                      <a:pt x="133" y="29"/>
                      <a:pt x="133" y="66"/>
                    </a:cubicBezTo>
                    <a:cubicBezTo>
                      <a:pt x="133" y="104"/>
                      <a:pt x="104" y="132"/>
                      <a:pt x="67" y="132"/>
                    </a:cubicBezTo>
                    <a:cubicBezTo>
                      <a:pt x="29" y="132"/>
                      <a:pt x="0" y="103"/>
                      <a:pt x="0" y="67"/>
                    </a:cubicBezTo>
                    <a:close/>
                    <a:moveTo>
                      <a:pt x="14" y="66"/>
                    </a:moveTo>
                    <a:cubicBezTo>
                      <a:pt x="14" y="96"/>
                      <a:pt x="37" y="120"/>
                      <a:pt x="67" y="120"/>
                    </a:cubicBezTo>
                    <a:cubicBezTo>
                      <a:pt x="97" y="120"/>
                      <a:pt x="119" y="95"/>
                      <a:pt x="119" y="66"/>
                    </a:cubicBezTo>
                    <a:cubicBezTo>
                      <a:pt x="119" y="37"/>
                      <a:pt x="97" y="13"/>
                      <a:pt x="67" y="13"/>
                    </a:cubicBezTo>
                    <a:cubicBezTo>
                      <a:pt x="37" y="13"/>
                      <a:pt x="14" y="36"/>
                      <a:pt x="14"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16" name="Freeform 109">
                <a:extLst>
                  <a:ext uri="{FF2B5EF4-FFF2-40B4-BE49-F238E27FC236}">
                    <a16:creationId xmlns="" xmlns:a16="http://schemas.microsoft.com/office/drawing/2014/main" id="{AF1DDFC7-B575-2B4D-AF54-CA8E0D0564C5}"/>
                  </a:ext>
                </a:extLst>
              </p:cNvPr>
              <p:cNvSpPr>
                <a:spLocks noEditPoints="1"/>
              </p:cNvSpPr>
              <p:nvPr/>
            </p:nvSpPr>
            <p:spPr bwMode="auto">
              <a:xfrm>
                <a:off x="4276725" y="2668588"/>
                <a:ext cx="498475" cy="503238"/>
              </a:xfrm>
              <a:custGeom>
                <a:avLst/>
                <a:gdLst>
                  <a:gd name="T0" fmla="*/ 0 w 133"/>
                  <a:gd name="T1" fmla="*/ 67 h 132"/>
                  <a:gd name="T2" fmla="*/ 67 w 133"/>
                  <a:gd name="T3" fmla="*/ 0 h 132"/>
                  <a:gd name="T4" fmla="*/ 133 w 133"/>
                  <a:gd name="T5" fmla="*/ 66 h 132"/>
                  <a:gd name="T6" fmla="*/ 67 w 133"/>
                  <a:gd name="T7" fmla="*/ 132 h 132"/>
                  <a:gd name="T8" fmla="*/ 0 w 133"/>
                  <a:gd name="T9" fmla="*/ 67 h 132"/>
                  <a:gd name="T10" fmla="*/ 14 w 133"/>
                  <a:gd name="T11" fmla="*/ 66 h 132"/>
                  <a:gd name="T12" fmla="*/ 67 w 133"/>
                  <a:gd name="T13" fmla="*/ 120 h 132"/>
                  <a:gd name="T14" fmla="*/ 119 w 133"/>
                  <a:gd name="T15" fmla="*/ 66 h 132"/>
                  <a:gd name="T16" fmla="*/ 67 w 133"/>
                  <a:gd name="T17" fmla="*/ 13 h 132"/>
                  <a:gd name="T18" fmla="*/ 14 w 133"/>
                  <a:gd name="T19" fmla="*/ 6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2">
                    <a:moveTo>
                      <a:pt x="0" y="67"/>
                    </a:moveTo>
                    <a:cubicBezTo>
                      <a:pt x="0" y="27"/>
                      <a:pt x="30" y="0"/>
                      <a:pt x="67" y="0"/>
                    </a:cubicBezTo>
                    <a:cubicBezTo>
                      <a:pt x="104" y="0"/>
                      <a:pt x="133" y="29"/>
                      <a:pt x="133" y="66"/>
                    </a:cubicBezTo>
                    <a:cubicBezTo>
                      <a:pt x="133" y="104"/>
                      <a:pt x="104" y="132"/>
                      <a:pt x="67" y="132"/>
                    </a:cubicBezTo>
                    <a:cubicBezTo>
                      <a:pt x="29" y="132"/>
                      <a:pt x="0" y="103"/>
                      <a:pt x="0" y="67"/>
                    </a:cubicBezTo>
                    <a:close/>
                    <a:moveTo>
                      <a:pt x="14" y="66"/>
                    </a:moveTo>
                    <a:cubicBezTo>
                      <a:pt x="14" y="96"/>
                      <a:pt x="37" y="120"/>
                      <a:pt x="67" y="120"/>
                    </a:cubicBezTo>
                    <a:cubicBezTo>
                      <a:pt x="97" y="120"/>
                      <a:pt x="119" y="95"/>
                      <a:pt x="119" y="66"/>
                    </a:cubicBezTo>
                    <a:cubicBezTo>
                      <a:pt x="119" y="37"/>
                      <a:pt x="97" y="13"/>
                      <a:pt x="67" y="13"/>
                    </a:cubicBezTo>
                    <a:cubicBezTo>
                      <a:pt x="37" y="13"/>
                      <a:pt x="14" y="36"/>
                      <a:pt x="14"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17" name="Freeform 110">
                <a:extLst>
                  <a:ext uri="{FF2B5EF4-FFF2-40B4-BE49-F238E27FC236}">
                    <a16:creationId xmlns="" xmlns:a16="http://schemas.microsoft.com/office/drawing/2014/main" id="{72481BFF-C808-474B-B766-649A7AF9F0B3}"/>
                  </a:ext>
                </a:extLst>
              </p:cNvPr>
              <p:cNvSpPr>
                <a:spLocks/>
              </p:cNvSpPr>
              <p:nvPr/>
            </p:nvSpPr>
            <p:spPr bwMode="auto">
              <a:xfrm>
                <a:off x="4849813" y="2676526"/>
                <a:ext cx="385763" cy="487363"/>
              </a:xfrm>
              <a:custGeom>
                <a:avLst/>
                <a:gdLst>
                  <a:gd name="T0" fmla="*/ 210 w 243"/>
                  <a:gd name="T1" fmla="*/ 257 h 307"/>
                  <a:gd name="T2" fmla="*/ 210 w 243"/>
                  <a:gd name="T3" fmla="*/ 0 h 307"/>
                  <a:gd name="T4" fmla="*/ 243 w 243"/>
                  <a:gd name="T5" fmla="*/ 0 h 307"/>
                  <a:gd name="T6" fmla="*/ 243 w 243"/>
                  <a:gd name="T7" fmla="*/ 307 h 307"/>
                  <a:gd name="T8" fmla="*/ 210 w 243"/>
                  <a:gd name="T9" fmla="*/ 307 h 307"/>
                  <a:gd name="T10" fmla="*/ 31 w 243"/>
                  <a:gd name="T11" fmla="*/ 48 h 307"/>
                  <a:gd name="T12" fmla="*/ 33 w 243"/>
                  <a:gd name="T13" fmla="*/ 307 h 307"/>
                  <a:gd name="T14" fmla="*/ 0 w 243"/>
                  <a:gd name="T15" fmla="*/ 307 h 307"/>
                  <a:gd name="T16" fmla="*/ 0 w 243"/>
                  <a:gd name="T17" fmla="*/ 0 h 307"/>
                  <a:gd name="T18" fmla="*/ 33 w 243"/>
                  <a:gd name="T19" fmla="*/ 0 h 307"/>
                  <a:gd name="T20" fmla="*/ 210 w 243"/>
                  <a:gd name="T21" fmla="*/ 25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3" h="307">
                    <a:moveTo>
                      <a:pt x="210" y="257"/>
                    </a:moveTo>
                    <a:lnTo>
                      <a:pt x="210" y="0"/>
                    </a:lnTo>
                    <a:lnTo>
                      <a:pt x="243" y="0"/>
                    </a:lnTo>
                    <a:lnTo>
                      <a:pt x="243" y="307"/>
                    </a:lnTo>
                    <a:lnTo>
                      <a:pt x="210" y="307"/>
                    </a:lnTo>
                    <a:lnTo>
                      <a:pt x="31" y="48"/>
                    </a:lnTo>
                    <a:lnTo>
                      <a:pt x="33" y="307"/>
                    </a:lnTo>
                    <a:lnTo>
                      <a:pt x="0" y="307"/>
                    </a:lnTo>
                    <a:lnTo>
                      <a:pt x="0" y="0"/>
                    </a:lnTo>
                    <a:lnTo>
                      <a:pt x="33" y="0"/>
                    </a:lnTo>
                    <a:lnTo>
                      <a:pt x="210" y="2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18" name="Freeform 111">
                <a:extLst>
                  <a:ext uri="{FF2B5EF4-FFF2-40B4-BE49-F238E27FC236}">
                    <a16:creationId xmlns="" xmlns:a16="http://schemas.microsoft.com/office/drawing/2014/main" id="{7D5B7864-5908-8540-B176-E3ADB02A94DA}"/>
                  </a:ext>
                </a:extLst>
              </p:cNvPr>
              <p:cNvSpPr>
                <a:spLocks noEditPoints="1"/>
              </p:cNvSpPr>
              <p:nvPr/>
            </p:nvSpPr>
            <p:spPr bwMode="auto">
              <a:xfrm>
                <a:off x="6227763" y="2676526"/>
                <a:ext cx="457200" cy="487363"/>
              </a:xfrm>
              <a:custGeom>
                <a:avLst/>
                <a:gdLst>
                  <a:gd name="T0" fmla="*/ 52 w 288"/>
                  <a:gd name="T1" fmla="*/ 307 h 307"/>
                  <a:gd name="T2" fmla="*/ 0 w 288"/>
                  <a:gd name="T3" fmla="*/ 307 h 307"/>
                  <a:gd name="T4" fmla="*/ 123 w 288"/>
                  <a:gd name="T5" fmla="*/ 0 h 307"/>
                  <a:gd name="T6" fmla="*/ 165 w 288"/>
                  <a:gd name="T7" fmla="*/ 0 h 307"/>
                  <a:gd name="T8" fmla="*/ 288 w 288"/>
                  <a:gd name="T9" fmla="*/ 307 h 307"/>
                  <a:gd name="T10" fmla="*/ 236 w 288"/>
                  <a:gd name="T11" fmla="*/ 307 h 307"/>
                  <a:gd name="T12" fmla="*/ 208 w 288"/>
                  <a:gd name="T13" fmla="*/ 235 h 307"/>
                  <a:gd name="T14" fmla="*/ 78 w 288"/>
                  <a:gd name="T15" fmla="*/ 235 h 307"/>
                  <a:gd name="T16" fmla="*/ 52 w 288"/>
                  <a:gd name="T17" fmla="*/ 307 h 307"/>
                  <a:gd name="T18" fmla="*/ 142 w 288"/>
                  <a:gd name="T19" fmla="*/ 57 h 307"/>
                  <a:gd name="T20" fmla="*/ 92 w 288"/>
                  <a:gd name="T21" fmla="*/ 194 h 307"/>
                  <a:gd name="T22" fmla="*/ 193 w 288"/>
                  <a:gd name="T23" fmla="*/ 194 h 307"/>
                  <a:gd name="T24" fmla="*/ 142 w 288"/>
                  <a:gd name="T25" fmla="*/ 57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8" h="307">
                    <a:moveTo>
                      <a:pt x="52" y="307"/>
                    </a:moveTo>
                    <a:lnTo>
                      <a:pt x="0" y="307"/>
                    </a:lnTo>
                    <a:lnTo>
                      <a:pt x="123" y="0"/>
                    </a:lnTo>
                    <a:lnTo>
                      <a:pt x="165" y="0"/>
                    </a:lnTo>
                    <a:lnTo>
                      <a:pt x="288" y="307"/>
                    </a:lnTo>
                    <a:lnTo>
                      <a:pt x="236" y="307"/>
                    </a:lnTo>
                    <a:lnTo>
                      <a:pt x="208" y="235"/>
                    </a:lnTo>
                    <a:lnTo>
                      <a:pt x="78" y="235"/>
                    </a:lnTo>
                    <a:lnTo>
                      <a:pt x="52" y="307"/>
                    </a:lnTo>
                    <a:close/>
                    <a:moveTo>
                      <a:pt x="142" y="57"/>
                    </a:moveTo>
                    <a:lnTo>
                      <a:pt x="92" y="194"/>
                    </a:lnTo>
                    <a:lnTo>
                      <a:pt x="193" y="194"/>
                    </a:lnTo>
                    <a:lnTo>
                      <a:pt x="14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19" name="Freeform 112">
                <a:extLst>
                  <a:ext uri="{FF2B5EF4-FFF2-40B4-BE49-F238E27FC236}">
                    <a16:creationId xmlns="" xmlns:a16="http://schemas.microsoft.com/office/drawing/2014/main" id="{118FFEFE-ABE6-CD45-AB75-790CD4F45D31}"/>
                  </a:ext>
                </a:extLst>
              </p:cNvPr>
              <p:cNvSpPr>
                <a:spLocks/>
              </p:cNvSpPr>
              <p:nvPr/>
            </p:nvSpPr>
            <p:spPr bwMode="auto">
              <a:xfrm>
                <a:off x="6732588" y="2676526"/>
                <a:ext cx="338138" cy="487363"/>
              </a:xfrm>
              <a:custGeom>
                <a:avLst/>
                <a:gdLst>
                  <a:gd name="T0" fmla="*/ 0 w 90"/>
                  <a:gd name="T1" fmla="*/ 0 h 128"/>
                  <a:gd name="T2" fmla="*/ 36 w 90"/>
                  <a:gd name="T3" fmla="*/ 0 h 128"/>
                  <a:gd name="T4" fmla="*/ 73 w 90"/>
                  <a:gd name="T5" fmla="*/ 8 h 128"/>
                  <a:gd name="T6" fmla="*/ 90 w 90"/>
                  <a:gd name="T7" fmla="*/ 42 h 128"/>
                  <a:gd name="T8" fmla="*/ 83 w 90"/>
                  <a:gd name="T9" fmla="*/ 66 h 128"/>
                  <a:gd name="T10" fmla="*/ 58 w 90"/>
                  <a:gd name="T11" fmla="*/ 80 h 128"/>
                  <a:gd name="T12" fmla="*/ 88 w 90"/>
                  <a:gd name="T13" fmla="*/ 128 h 128"/>
                  <a:gd name="T14" fmla="*/ 67 w 90"/>
                  <a:gd name="T15" fmla="*/ 128 h 128"/>
                  <a:gd name="T16" fmla="*/ 32 w 90"/>
                  <a:gd name="T17" fmla="*/ 70 h 128"/>
                  <a:gd name="T18" fmla="*/ 36 w 90"/>
                  <a:gd name="T19" fmla="*/ 70 h 128"/>
                  <a:gd name="T20" fmla="*/ 62 w 90"/>
                  <a:gd name="T21" fmla="*/ 65 h 128"/>
                  <a:gd name="T22" fmla="*/ 70 w 90"/>
                  <a:gd name="T23" fmla="*/ 44 h 128"/>
                  <a:gd name="T24" fmla="*/ 59 w 90"/>
                  <a:gd name="T25" fmla="*/ 22 h 128"/>
                  <a:gd name="T26" fmla="*/ 38 w 90"/>
                  <a:gd name="T27" fmla="*/ 18 h 128"/>
                  <a:gd name="T28" fmla="*/ 20 w 90"/>
                  <a:gd name="T29" fmla="*/ 18 h 128"/>
                  <a:gd name="T30" fmla="*/ 20 w 90"/>
                  <a:gd name="T31" fmla="*/ 128 h 128"/>
                  <a:gd name="T32" fmla="*/ 0 w 90"/>
                  <a:gd name="T33" fmla="*/ 128 h 128"/>
                  <a:gd name="T34" fmla="*/ 0 w 90"/>
                  <a:gd name="T35"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28">
                    <a:moveTo>
                      <a:pt x="0" y="0"/>
                    </a:moveTo>
                    <a:cubicBezTo>
                      <a:pt x="36" y="0"/>
                      <a:pt x="36" y="0"/>
                      <a:pt x="36" y="0"/>
                    </a:cubicBezTo>
                    <a:cubicBezTo>
                      <a:pt x="56" y="0"/>
                      <a:pt x="66" y="3"/>
                      <a:pt x="73" y="8"/>
                    </a:cubicBezTo>
                    <a:cubicBezTo>
                      <a:pt x="84" y="14"/>
                      <a:pt x="90" y="28"/>
                      <a:pt x="90" y="42"/>
                    </a:cubicBezTo>
                    <a:cubicBezTo>
                      <a:pt x="90" y="51"/>
                      <a:pt x="88" y="60"/>
                      <a:pt x="83" y="66"/>
                    </a:cubicBezTo>
                    <a:cubicBezTo>
                      <a:pt x="76" y="76"/>
                      <a:pt x="68" y="79"/>
                      <a:pt x="58" y="80"/>
                    </a:cubicBezTo>
                    <a:cubicBezTo>
                      <a:pt x="88" y="128"/>
                      <a:pt x="88" y="128"/>
                      <a:pt x="88" y="128"/>
                    </a:cubicBezTo>
                    <a:cubicBezTo>
                      <a:pt x="67" y="128"/>
                      <a:pt x="67" y="128"/>
                      <a:pt x="67" y="128"/>
                    </a:cubicBezTo>
                    <a:cubicBezTo>
                      <a:pt x="32" y="70"/>
                      <a:pt x="32" y="70"/>
                      <a:pt x="32" y="70"/>
                    </a:cubicBezTo>
                    <a:cubicBezTo>
                      <a:pt x="36" y="70"/>
                      <a:pt x="36" y="70"/>
                      <a:pt x="36" y="70"/>
                    </a:cubicBezTo>
                    <a:cubicBezTo>
                      <a:pt x="45" y="70"/>
                      <a:pt x="56" y="70"/>
                      <a:pt x="62" y="65"/>
                    </a:cubicBezTo>
                    <a:cubicBezTo>
                      <a:pt x="67" y="59"/>
                      <a:pt x="70" y="52"/>
                      <a:pt x="70" y="44"/>
                    </a:cubicBezTo>
                    <a:cubicBezTo>
                      <a:pt x="70" y="35"/>
                      <a:pt x="66" y="27"/>
                      <a:pt x="59" y="22"/>
                    </a:cubicBezTo>
                    <a:cubicBezTo>
                      <a:pt x="54" y="19"/>
                      <a:pt x="47" y="18"/>
                      <a:pt x="38" y="18"/>
                    </a:cubicBezTo>
                    <a:cubicBezTo>
                      <a:pt x="20" y="18"/>
                      <a:pt x="20" y="18"/>
                      <a:pt x="20" y="18"/>
                    </a:cubicBezTo>
                    <a:cubicBezTo>
                      <a:pt x="20" y="128"/>
                      <a:pt x="20" y="128"/>
                      <a:pt x="20" y="128"/>
                    </a:cubicBezTo>
                    <a:cubicBezTo>
                      <a:pt x="0" y="128"/>
                      <a:pt x="0" y="128"/>
                      <a:pt x="0" y="128"/>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0" name="Freeform 113">
                <a:extLst>
                  <a:ext uri="{FF2B5EF4-FFF2-40B4-BE49-F238E27FC236}">
                    <a16:creationId xmlns="" xmlns:a16="http://schemas.microsoft.com/office/drawing/2014/main" id="{070800CE-3F8D-C844-9FE6-09244A28E319}"/>
                  </a:ext>
                </a:extLst>
              </p:cNvPr>
              <p:cNvSpPr>
                <a:spLocks/>
              </p:cNvSpPr>
              <p:nvPr/>
            </p:nvSpPr>
            <p:spPr bwMode="auto">
              <a:xfrm>
                <a:off x="7104063" y="2668588"/>
                <a:ext cx="314325" cy="503238"/>
              </a:xfrm>
              <a:custGeom>
                <a:avLst/>
                <a:gdLst>
                  <a:gd name="T0" fmla="*/ 21 w 84"/>
                  <a:gd name="T1" fmla="*/ 92 h 132"/>
                  <a:gd name="T2" fmla="*/ 42 w 84"/>
                  <a:gd name="T3" fmla="*/ 115 h 132"/>
                  <a:gd name="T4" fmla="*/ 63 w 84"/>
                  <a:gd name="T5" fmla="*/ 94 h 132"/>
                  <a:gd name="T6" fmla="*/ 35 w 84"/>
                  <a:gd name="T7" fmla="*/ 71 h 132"/>
                  <a:gd name="T8" fmla="*/ 3 w 84"/>
                  <a:gd name="T9" fmla="*/ 36 h 132"/>
                  <a:gd name="T10" fmla="*/ 43 w 84"/>
                  <a:gd name="T11" fmla="*/ 0 h 132"/>
                  <a:gd name="T12" fmla="*/ 81 w 84"/>
                  <a:gd name="T13" fmla="*/ 35 h 132"/>
                  <a:gd name="T14" fmla="*/ 61 w 84"/>
                  <a:gd name="T15" fmla="*/ 35 h 132"/>
                  <a:gd name="T16" fmla="*/ 42 w 84"/>
                  <a:gd name="T17" fmla="*/ 17 h 132"/>
                  <a:gd name="T18" fmla="*/ 23 w 84"/>
                  <a:gd name="T19" fmla="*/ 35 h 132"/>
                  <a:gd name="T20" fmla="*/ 53 w 84"/>
                  <a:gd name="T21" fmla="*/ 58 h 132"/>
                  <a:gd name="T22" fmla="*/ 84 w 84"/>
                  <a:gd name="T23" fmla="*/ 93 h 132"/>
                  <a:gd name="T24" fmla="*/ 42 w 84"/>
                  <a:gd name="T25" fmla="*/ 132 h 132"/>
                  <a:gd name="T26" fmla="*/ 0 w 84"/>
                  <a:gd name="T27" fmla="*/ 92 h 132"/>
                  <a:gd name="T28" fmla="*/ 21 w 84"/>
                  <a:gd name="T29"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132">
                    <a:moveTo>
                      <a:pt x="21" y="92"/>
                    </a:moveTo>
                    <a:cubicBezTo>
                      <a:pt x="22" y="111"/>
                      <a:pt x="36" y="115"/>
                      <a:pt x="42" y="115"/>
                    </a:cubicBezTo>
                    <a:cubicBezTo>
                      <a:pt x="54" y="115"/>
                      <a:pt x="63" y="106"/>
                      <a:pt x="63" y="94"/>
                    </a:cubicBezTo>
                    <a:cubicBezTo>
                      <a:pt x="63" y="80"/>
                      <a:pt x="51" y="77"/>
                      <a:pt x="35" y="71"/>
                    </a:cubicBezTo>
                    <a:cubicBezTo>
                      <a:pt x="25" y="68"/>
                      <a:pt x="3" y="60"/>
                      <a:pt x="3" y="36"/>
                    </a:cubicBezTo>
                    <a:cubicBezTo>
                      <a:pt x="2" y="13"/>
                      <a:pt x="23" y="0"/>
                      <a:pt x="43" y="0"/>
                    </a:cubicBezTo>
                    <a:cubicBezTo>
                      <a:pt x="59" y="0"/>
                      <a:pt x="80" y="8"/>
                      <a:pt x="81" y="35"/>
                    </a:cubicBezTo>
                    <a:cubicBezTo>
                      <a:pt x="61" y="35"/>
                      <a:pt x="61" y="35"/>
                      <a:pt x="61" y="35"/>
                    </a:cubicBezTo>
                    <a:cubicBezTo>
                      <a:pt x="60" y="28"/>
                      <a:pt x="57" y="17"/>
                      <a:pt x="42" y="17"/>
                    </a:cubicBezTo>
                    <a:cubicBezTo>
                      <a:pt x="32" y="17"/>
                      <a:pt x="23" y="24"/>
                      <a:pt x="23" y="35"/>
                    </a:cubicBezTo>
                    <a:cubicBezTo>
                      <a:pt x="23" y="47"/>
                      <a:pt x="32" y="50"/>
                      <a:pt x="53" y="58"/>
                    </a:cubicBezTo>
                    <a:cubicBezTo>
                      <a:pt x="69" y="65"/>
                      <a:pt x="84" y="73"/>
                      <a:pt x="84" y="93"/>
                    </a:cubicBezTo>
                    <a:cubicBezTo>
                      <a:pt x="84" y="114"/>
                      <a:pt x="70" y="132"/>
                      <a:pt x="42" y="132"/>
                    </a:cubicBezTo>
                    <a:cubicBezTo>
                      <a:pt x="17" y="132"/>
                      <a:pt x="1" y="117"/>
                      <a:pt x="0" y="92"/>
                    </a:cubicBezTo>
                    <a:lnTo>
                      <a:pt x="21"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1" name="Freeform 114">
                <a:extLst>
                  <a:ext uri="{FF2B5EF4-FFF2-40B4-BE49-F238E27FC236}">
                    <a16:creationId xmlns="" xmlns:a16="http://schemas.microsoft.com/office/drawing/2014/main" id="{B43EAFDE-9A26-F94E-8A62-BDE581BF846D}"/>
                  </a:ext>
                </a:extLst>
              </p:cNvPr>
              <p:cNvSpPr>
                <a:spLocks/>
              </p:cNvSpPr>
              <p:nvPr/>
            </p:nvSpPr>
            <p:spPr bwMode="auto">
              <a:xfrm>
                <a:off x="5314950" y="2862263"/>
                <a:ext cx="134938" cy="301625"/>
              </a:xfrm>
              <a:custGeom>
                <a:avLst/>
                <a:gdLst>
                  <a:gd name="T0" fmla="*/ 23 w 85"/>
                  <a:gd name="T1" fmla="*/ 75 h 190"/>
                  <a:gd name="T2" fmla="*/ 0 w 85"/>
                  <a:gd name="T3" fmla="*/ 75 h 190"/>
                  <a:gd name="T4" fmla="*/ 4 w 85"/>
                  <a:gd name="T5" fmla="*/ 48 h 190"/>
                  <a:gd name="T6" fmla="*/ 28 w 85"/>
                  <a:gd name="T7" fmla="*/ 48 h 190"/>
                  <a:gd name="T8" fmla="*/ 37 w 85"/>
                  <a:gd name="T9" fmla="*/ 0 h 190"/>
                  <a:gd name="T10" fmla="*/ 70 w 85"/>
                  <a:gd name="T11" fmla="*/ 0 h 190"/>
                  <a:gd name="T12" fmla="*/ 61 w 85"/>
                  <a:gd name="T13" fmla="*/ 48 h 190"/>
                  <a:gd name="T14" fmla="*/ 85 w 85"/>
                  <a:gd name="T15" fmla="*/ 48 h 190"/>
                  <a:gd name="T16" fmla="*/ 80 w 85"/>
                  <a:gd name="T17" fmla="*/ 75 h 190"/>
                  <a:gd name="T18" fmla="*/ 56 w 85"/>
                  <a:gd name="T19" fmla="*/ 75 h 190"/>
                  <a:gd name="T20" fmla="*/ 35 w 85"/>
                  <a:gd name="T21" fmla="*/ 190 h 190"/>
                  <a:gd name="T22" fmla="*/ 2 w 85"/>
                  <a:gd name="T23" fmla="*/ 190 h 190"/>
                  <a:gd name="T24" fmla="*/ 23 w 85"/>
                  <a:gd name="T25" fmla="*/ 7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90">
                    <a:moveTo>
                      <a:pt x="23" y="75"/>
                    </a:moveTo>
                    <a:lnTo>
                      <a:pt x="0" y="75"/>
                    </a:lnTo>
                    <a:lnTo>
                      <a:pt x="4" y="48"/>
                    </a:lnTo>
                    <a:lnTo>
                      <a:pt x="28" y="48"/>
                    </a:lnTo>
                    <a:lnTo>
                      <a:pt x="37" y="0"/>
                    </a:lnTo>
                    <a:lnTo>
                      <a:pt x="70" y="0"/>
                    </a:lnTo>
                    <a:lnTo>
                      <a:pt x="61" y="48"/>
                    </a:lnTo>
                    <a:lnTo>
                      <a:pt x="85" y="48"/>
                    </a:lnTo>
                    <a:lnTo>
                      <a:pt x="80" y="75"/>
                    </a:lnTo>
                    <a:lnTo>
                      <a:pt x="56" y="75"/>
                    </a:lnTo>
                    <a:lnTo>
                      <a:pt x="35" y="190"/>
                    </a:lnTo>
                    <a:lnTo>
                      <a:pt x="2" y="190"/>
                    </a:lnTo>
                    <a:lnTo>
                      <a:pt x="23"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2" name="Freeform 115">
                <a:extLst>
                  <a:ext uri="{FF2B5EF4-FFF2-40B4-BE49-F238E27FC236}">
                    <a16:creationId xmlns="" xmlns:a16="http://schemas.microsoft.com/office/drawing/2014/main" id="{56A4140A-9957-2D4B-8BCC-98D24A245E43}"/>
                  </a:ext>
                </a:extLst>
              </p:cNvPr>
              <p:cNvSpPr>
                <a:spLocks/>
              </p:cNvSpPr>
              <p:nvPr/>
            </p:nvSpPr>
            <p:spPr bwMode="auto">
              <a:xfrm>
                <a:off x="5670550" y="2676526"/>
                <a:ext cx="504825" cy="487363"/>
              </a:xfrm>
              <a:custGeom>
                <a:avLst/>
                <a:gdLst>
                  <a:gd name="T0" fmla="*/ 135 w 135"/>
                  <a:gd name="T1" fmla="*/ 128 h 128"/>
                  <a:gd name="T2" fmla="*/ 135 w 135"/>
                  <a:gd name="T3" fmla="*/ 0 h 128"/>
                  <a:gd name="T4" fmla="*/ 107 w 135"/>
                  <a:gd name="T5" fmla="*/ 0 h 128"/>
                  <a:gd name="T6" fmla="*/ 68 w 135"/>
                  <a:gd name="T7" fmla="*/ 99 h 128"/>
                  <a:gd name="T8" fmla="*/ 28 w 135"/>
                  <a:gd name="T9" fmla="*/ 1 h 128"/>
                  <a:gd name="T10" fmla="*/ 0 w 135"/>
                  <a:gd name="T11" fmla="*/ 1 h 128"/>
                  <a:gd name="T12" fmla="*/ 0 w 135"/>
                  <a:gd name="T13" fmla="*/ 66 h 128"/>
                  <a:gd name="T14" fmla="*/ 3 w 135"/>
                  <a:gd name="T15" fmla="*/ 70 h 128"/>
                  <a:gd name="T16" fmla="*/ 11 w 135"/>
                  <a:gd name="T17" fmla="*/ 100 h 128"/>
                  <a:gd name="T18" fmla="*/ 0 w 135"/>
                  <a:gd name="T19" fmla="*/ 122 h 128"/>
                  <a:gd name="T20" fmla="*/ 0 w 135"/>
                  <a:gd name="T21" fmla="*/ 128 h 128"/>
                  <a:gd name="T22" fmla="*/ 19 w 135"/>
                  <a:gd name="T23" fmla="*/ 128 h 128"/>
                  <a:gd name="T24" fmla="*/ 18 w 135"/>
                  <a:gd name="T25" fmla="*/ 21 h 128"/>
                  <a:gd name="T26" fmla="*/ 61 w 135"/>
                  <a:gd name="T27" fmla="*/ 128 h 128"/>
                  <a:gd name="T28" fmla="*/ 74 w 135"/>
                  <a:gd name="T29" fmla="*/ 128 h 128"/>
                  <a:gd name="T30" fmla="*/ 116 w 135"/>
                  <a:gd name="T31" fmla="*/ 20 h 128"/>
                  <a:gd name="T32" fmla="*/ 116 w 135"/>
                  <a:gd name="T33" fmla="*/ 128 h 128"/>
                  <a:gd name="T34" fmla="*/ 135 w 135"/>
                  <a:gd name="T35"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5" h="128">
                    <a:moveTo>
                      <a:pt x="135" y="128"/>
                    </a:moveTo>
                    <a:cubicBezTo>
                      <a:pt x="135" y="0"/>
                      <a:pt x="135" y="0"/>
                      <a:pt x="135" y="0"/>
                    </a:cubicBezTo>
                    <a:cubicBezTo>
                      <a:pt x="107" y="0"/>
                      <a:pt x="107" y="0"/>
                      <a:pt x="107" y="0"/>
                    </a:cubicBezTo>
                    <a:cubicBezTo>
                      <a:pt x="68" y="99"/>
                      <a:pt x="68" y="99"/>
                      <a:pt x="68" y="99"/>
                    </a:cubicBezTo>
                    <a:cubicBezTo>
                      <a:pt x="28" y="1"/>
                      <a:pt x="28" y="1"/>
                      <a:pt x="28" y="1"/>
                    </a:cubicBezTo>
                    <a:cubicBezTo>
                      <a:pt x="0" y="1"/>
                      <a:pt x="0" y="1"/>
                      <a:pt x="0" y="1"/>
                    </a:cubicBezTo>
                    <a:cubicBezTo>
                      <a:pt x="0" y="66"/>
                      <a:pt x="0" y="66"/>
                      <a:pt x="0" y="66"/>
                    </a:cubicBezTo>
                    <a:cubicBezTo>
                      <a:pt x="1" y="68"/>
                      <a:pt x="2" y="69"/>
                      <a:pt x="3" y="70"/>
                    </a:cubicBezTo>
                    <a:cubicBezTo>
                      <a:pt x="10" y="78"/>
                      <a:pt x="13" y="89"/>
                      <a:pt x="11" y="100"/>
                    </a:cubicBezTo>
                    <a:cubicBezTo>
                      <a:pt x="9" y="108"/>
                      <a:pt x="6" y="115"/>
                      <a:pt x="0" y="122"/>
                    </a:cubicBezTo>
                    <a:cubicBezTo>
                      <a:pt x="0" y="128"/>
                      <a:pt x="0" y="128"/>
                      <a:pt x="0" y="128"/>
                    </a:cubicBezTo>
                    <a:cubicBezTo>
                      <a:pt x="19" y="128"/>
                      <a:pt x="19" y="128"/>
                      <a:pt x="19" y="128"/>
                    </a:cubicBezTo>
                    <a:cubicBezTo>
                      <a:pt x="18" y="21"/>
                      <a:pt x="18" y="21"/>
                      <a:pt x="18" y="21"/>
                    </a:cubicBezTo>
                    <a:cubicBezTo>
                      <a:pt x="61" y="128"/>
                      <a:pt x="61" y="128"/>
                      <a:pt x="61" y="128"/>
                    </a:cubicBezTo>
                    <a:cubicBezTo>
                      <a:pt x="74" y="128"/>
                      <a:pt x="74" y="128"/>
                      <a:pt x="74" y="128"/>
                    </a:cubicBezTo>
                    <a:cubicBezTo>
                      <a:pt x="116" y="20"/>
                      <a:pt x="116" y="20"/>
                      <a:pt x="116" y="20"/>
                    </a:cubicBezTo>
                    <a:cubicBezTo>
                      <a:pt x="116" y="128"/>
                      <a:pt x="116" y="128"/>
                      <a:pt x="116" y="128"/>
                    </a:cubicBezTo>
                    <a:lnTo>
                      <a:pt x="135"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sp>
            <p:nvSpPr>
              <p:cNvPr id="23" name="Freeform 116">
                <a:extLst>
                  <a:ext uri="{FF2B5EF4-FFF2-40B4-BE49-F238E27FC236}">
                    <a16:creationId xmlns="" xmlns:a16="http://schemas.microsoft.com/office/drawing/2014/main" id="{85088C04-8DA1-2F4A-8556-AFD006A52CB8}"/>
                  </a:ext>
                </a:extLst>
              </p:cNvPr>
              <p:cNvSpPr>
                <a:spLocks noEditPoints="1"/>
              </p:cNvSpPr>
              <p:nvPr/>
            </p:nvSpPr>
            <p:spPr bwMode="auto">
              <a:xfrm>
                <a:off x="5426075" y="2932113"/>
                <a:ext cx="258763" cy="234950"/>
              </a:xfrm>
              <a:custGeom>
                <a:avLst/>
                <a:gdLst>
                  <a:gd name="T0" fmla="*/ 3 w 69"/>
                  <a:gd name="T1" fmla="*/ 31 h 62"/>
                  <a:gd name="T2" fmla="*/ 40 w 69"/>
                  <a:gd name="T3" fmla="*/ 0 h 62"/>
                  <a:gd name="T4" fmla="*/ 66 w 69"/>
                  <a:gd name="T5" fmla="*/ 31 h 62"/>
                  <a:gd name="T6" fmla="*/ 29 w 69"/>
                  <a:gd name="T7" fmla="*/ 62 h 62"/>
                  <a:gd name="T8" fmla="*/ 3 w 69"/>
                  <a:gd name="T9" fmla="*/ 31 h 62"/>
                  <a:gd name="T10" fmla="*/ 17 w 69"/>
                  <a:gd name="T11" fmla="*/ 31 h 62"/>
                  <a:gd name="T12" fmla="*/ 31 w 69"/>
                  <a:gd name="T13" fmla="*/ 49 h 62"/>
                  <a:gd name="T14" fmla="*/ 52 w 69"/>
                  <a:gd name="T15" fmla="*/ 31 h 62"/>
                  <a:gd name="T16" fmla="*/ 38 w 69"/>
                  <a:gd name="T17" fmla="*/ 13 h 62"/>
                  <a:gd name="T18" fmla="*/ 17 w 69"/>
                  <a:gd name="T19" fmla="*/ 3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62">
                    <a:moveTo>
                      <a:pt x="3" y="31"/>
                    </a:moveTo>
                    <a:cubicBezTo>
                      <a:pt x="6" y="16"/>
                      <a:pt x="20" y="0"/>
                      <a:pt x="40" y="0"/>
                    </a:cubicBezTo>
                    <a:cubicBezTo>
                      <a:pt x="61" y="0"/>
                      <a:pt x="69" y="16"/>
                      <a:pt x="66" y="31"/>
                    </a:cubicBezTo>
                    <a:cubicBezTo>
                      <a:pt x="63" y="47"/>
                      <a:pt x="49" y="62"/>
                      <a:pt x="29" y="62"/>
                    </a:cubicBezTo>
                    <a:cubicBezTo>
                      <a:pt x="8" y="62"/>
                      <a:pt x="0" y="47"/>
                      <a:pt x="3" y="31"/>
                    </a:cubicBezTo>
                    <a:close/>
                    <a:moveTo>
                      <a:pt x="17" y="31"/>
                    </a:moveTo>
                    <a:cubicBezTo>
                      <a:pt x="15" y="42"/>
                      <a:pt x="22" y="49"/>
                      <a:pt x="31" y="49"/>
                    </a:cubicBezTo>
                    <a:cubicBezTo>
                      <a:pt x="41" y="49"/>
                      <a:pt x="50" y="42"/>
                      <a:pt x="52" y="31"/>
                    </a:cubicBezTo>
                    <a:cubicBezTo>
                      <a:pt x="54" y="21"/>
                      <a:pt x="48" y="13"/>
                      <a:pt x="38" y="13"/>
                    </a:cubicBezTo>
                    <a:cubicBezTo>
                      <a:pt x="28" y="13"/>
                      <a:pt x="19" y="21"/>
                      <a:pt x="17"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342860"/>
                <a:endParaRPr lang="en-US" sz="1350" b="0" i="0" dirty="0">
                  <a:solidFill>
                    <a:prstClr val="black"/>
                  </a:solidFill>
                  <a:ea typeface="ヒラギノ角ゴ Pro W3" charset="-128"/>
                </a:endParaRPr>
              </a:p>
            </p:txBody>
          </p:sp>
        </p:grpSp>
      </p:grpSp>
      <p:sp>
        <p:nvSpPr>
          <p:cNvPr id="31" name="Footer Placeholder 4"/>
          <p:cNvSpPr>
            <a:spLocks noGrp="1"/>
          </p:cNvSpPr>
          <p:nvPr>
            <p:ph type="ftr" sz="quarter" idx="3"/>
          </p:nvPr>
        </p:nvSpPr>
        <p:spPr>
          <a:xfrm>
            <a:off x="2301877" y="6731001"/>
            <a:ext cx="4365625" cy="127000"/>
          </a:xfrm>
          <a:prstGeom prst="rect">
            <a:avLst/>
          </a:prstGeom>
          <a:solidFill>
            <a:srgbClr val="FF0000"/>
          </a:solidFill>
        </p:spPr>
        <p:txBody>
          <a:bodyPr vert="horz" wrap="square" lIns="91429" tIns="45714" rIns="91429" bIns="45714" numCol="1" anchor="ctr" anchorCtr="0" compatLnSpc="1">
            <a:prstTxWarp prst="textNoShape">
              <a:avLst/>
            </a:prstTxWarp>
          </a:bodyPr>
          <a:lstStyle>
            <a:lvl1pPr algn="ctr">
              <a:defRPr sz="675">
                <a:solidFill>
                  <a:schemeClr val="bg1"/>
                </a:solidFill>
                <a:cs typeface="Arial" charset="0"/>
              </a:defRPr>
            </a:lvl1pPr>
          </a:lstStyle>
          <a:p>
            <a:pPr defTabSz="342860"/>
            <a:r>
              <a:rPr lang="en-US" b="0" i="0" smtClean="0">
                <a:solidFill>
                  <a:prstClr val="white"/>
                </a:solidFill>
                <a:ea typeface="ヒラギノ角ゴ Pro W3" charset="-128"/>
              </a:rPr>
              <a:t>Predecisional - For NASA Internal Use Only</a:t>
            </a:r>
            <a:endParaRPr lang="en-US" b="0" i="0" dirty="0">
              <a:solidFill>
                <a:prstClr val="white"/>
              </a:solidFill>
              <a:ea typeface="ヒラギノ角ゴ Pro W3" charset="-128"/>
            </a:endParaRPr>
          </a:p>
        </p:txBody>
      </p:sp>
    </p:spTree>
    <p:extLst>
      <p:ext uri="{BB962C8B-B14F-4D97-AF65-F5344CB8AC3E}">
        <p14:creationId xmlns:p14="http://schemas.microsoft.com/office/powerpoint/2010/main" val="219600509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0211018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34725012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85099530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4455663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endParaRPr>
          </a:p>
        </p:txBody>
      </p:sp>
      <p:sp>
        <p:nvSpPr>
          <p:cNvPr id="9" name="Slide Number Placeholder 8"/>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2961164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36198559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endParaRPr>
          </a:p>
        </p:txBody>
      </p:sp>
      <p:sp>
        <p:nvSpPr>
          <p:cNvPr id="4" name="Slide Number Placeholder 3"/>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9189165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83009159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31204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50816"/>
            <a:ext cx="2286000" cy="6308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50816"/>
            <a:ext cx="6705600" cy="6308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fld id="{CFB565AB-0A26-446B-884A-1D630842C625}" type="slidenum">
              <a:rPr lang="en-US"/>
              <a:pPr/>
              <a:t>‹#›</a:t>
            </a:fld>
            <a:endParaRPr lang="en-US"/>
          </a:p>
        </p:txBody>
      </p:sp>
    </p:spTree>
  </p:cSld>
  <p:clrMapOvr>
    <a:masterClrMapping/>
  </p:clrMapOvr>
  <p:transition advClick="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7991830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F6CB17-CA9D-FA43-9EBC-10D59ED6876F}" type="datetimeFigureOut">
              <a:rPr lang="en-US" smtClean="0">
                <a:solidFill>
                  <a:prstClr val="white">
                    <a:tint val="75000"/>
                  </a:prstClr>
                </a:solidFill>
              </a:rPr>
              <a:pPr/>
              <a:t>5/24/2019</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3CA24E44-8348-DC4F-BE1A-984811B49B6A}"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394123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8659C7A6-D5D7-AB4F-B44F-E7FCF674CF85}"/>
              </a:ext>
            </a:extLst>
          </p:cNvPr>
          <p:cNvPicPr>
            <a:picLocks noChangeAspect="1"/>
          </p:cNvPicPr>
          <p:nvPr userDrawn="1"/>
        </p:nvPicPr>
        <p:blipFill>
          <a:blip r:embed="rId2"/>
          <a:stretch>
            <a:fillRect/>
          </a:stretch>
        </p:blipFill>
        <p:spPr>
          <a:xfrm>
            <a:off x="-1143000" y="0"/>
            <a:ext cx="10287000" cy="6858000"/>
          </a:xfrm>
          <a:prstGeom prst="rect">
            <a:avLst/>
          </a:prstGeom>
        </p:spPr>
      </p:pic>
      <p:sp>
        <p:nvSpPr>
          <p:cNvPr id="4" name="Date Placeholder 3">
            <a:extLst>
              <a:ext uri="{FF2B5EF4-FFF2-40B4-BE49-F238E27FC236}">
                <a16:creationId xmlns:a16="http://schemas.microsoft.com/office/drawing/2014/main" xmlns="" id="{EBD2CE19-A11D-D94C-B77D-57C122F2BE9C}"/>
              </a:ext>
            </a:extLst>
          </p:cNvPr>
          <p:cNvSpPr>
            <a:spLocks noGrp="1"/>
          </p:cNvSpPr>
          <p:nvPr>
            <p:ph type="dt" sz="half" idx="10"/>
          </p:nvPr>
        </p:nvSpPr>
        <p:spPr/>
        <p:txBody>
          <a:bodyPr/>
          <a:lstStyle/>
          <a:p>
            <a:fld id="{372CC95E-30A4-D744-8BC0-DDA2BE0BB564}" type="datetime1">
              <a:rPr lang="en-US" smtClean="0">
                <a:solidFill>
                  <a:prstClr val="white">
                    <a:tint val="75000"/>
                  </a:prstClr>
                </a:solidFill>
              </a:rPr>
              <a:pPr/>
              <a:t>5/24/2019</a:t>
            </a:fld>
            <a:endParaRPr lang="en-US" dirty="0">
              <a:solidFill>
                <a:prstClr val="white">
                  <a:tint val="75000"/>
                </a:prstClr>
              </a:solidFill>
            </a:endParaRPr>
          </a:p>
        </p:txBody>
      </p:sp>
      <p:sp>
        <p:nvSpPr>
          <p:cNvPr id="5" name="Footer Placeholder 4">
            <a:extLst>
              <a:ext uri="{FF2B5EF4-FFF2-40B4-BE49-F238E27FC236}">
                <a16:creationId xmlns:a16="http://schemas.microsoft.com/office/drawing/2014/main" xmlns="" id="{4F8FFF24-A506-454C-A791-5E9C3C843D72}"/>
              </a:ext>
            </a:extLst>
          </p:cNvPr>
          <p:cNvSpPr>
            <a:spLocks noGrp="1"/>
          </p:cNvSpPr>
          <p:nvPr>
            <p:ph type="ftr" sz="quarter" idx="11"/>
          </p:nvPr>
        </p:nvSpPr>
        <p:spPr/>
        <p:txBody>
          <a:bodyPr/>
          <a:lstStyle>
            <a:lvl1pPr>
              <a:defRPr>
                <a:solidFill>
                  <a:schemeClr val="bg2"/>
                </a:solidFill>
              </a:defRPr>
            </a:lvl1pPr>
          </a:lstStyle>
          <a:p>
            <a:endParaRPr lang="en-US" dirty="0">
              <a:solidFill>
                <a:srgbClr val="44546A"/>
              </a:solidFill>
            </a:endParaRPr>
          </a:p>
        </p:txBody>
      </p:sp>
      <p:sp>
        <p:nvSpPr>
          <p:cNvPr id="6" name="Slide Number Placeholder 5">
            <a:extLst>
              <a:ext uri="{FF2B5EF4-FFF2-40B4-BE49-F238E27FC236}">
                <a16:creationId xmlns:a16="http://schemas.microsoft.com/office/drawing/2014/main" xmlns="" id="{9DD89AD3-FDEB-FB43-85E2-1EB84C13A1CA}"/>
              </a:ext>
            </a:extLst>
          </p:cNvPr>
          <p:cNvSpPr>
            <a:spLocks noGrp="1"/>
          </p:cNvSpPr>
          <p:nvPr>
            <p:ph type="sldNum" sz="quarter" idx="12"/>
          </p:nvPr>
        </p:nvSpPr>
        <p:spPr/>
        <p:txBody>
          <a:bodyPr/>
          <a:lstStyle/>
          <a:p>
            <a:fld id="{2E8C51FE-49D9-314D-9957-ABBF7DDE8782}" type="slidenum">
              <a:rPr lang="en-US" smtClean="0">
                <a:solidFill>
                  <a:prstClr val="white">
                    <a:tint val="75000"/>
                  </a:prstClr>
                </a:solidFill>
              </a:rPr>
              <a:pPr/>
              <a:t>‹#›</a:t>
            </a:fld>
            <a:endParaRPr lang="en-US" dirty="0">
              <a:solidFill>
                <a:prstClr val="white">
                  <a:tint val="75000"/>
                </a:prstClr>
              </a:solidFill>
            </a:endParaRPr>
          </a:p>
        </p:txBody>
      </p:sp>
      <p:pic>
        <p:nvPicPr>
          <p:cNvPr id="23" name="Picture 22">
            <a:extLst>
              <a:ext uri="{FF2B5EF4-FFF2-40B4-BE49-F238E27FC236}">
                <a16:creationId xmlns:a16="http://schemas.microsoft.com/office/drawing/2014/main" xmlns="" id="{9F6BF381-EC61-6849-8D46-8B15029926B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81665" y="2930504"/>
            <a:ext cx="3680947" cy="4409468"/>
          </a:xfrm>
          <a:prstGeom prst="rect">
            <a:avLst/>
          </a:prstGeom>
        </p:spPr>
      </p:pic>
      <p:grpSp>
        <p:nvGrpSpPr>
          <p:cNvPr id="32" name="Group 31">
            <a:extLst>
              <a:ext uri="{FF2B5EF4-FFF2-40B4-BE49-F238E27FC236}">
                <a16:creationId xmlns:a16="http://schemas.microsoft.com/office/drawing/2014/main" xmlns="" id="{AF570B87-6A33-6D43-B8E5-2F92176EA5DD}"/>
              </a:ext>
            </a:extLst>
          </p:cNvPr>
          <p:cNvGrpSpPr/>
          <p:nvPr userDrawn="1"/>
        </p:nvGrpSpPr>
        <p:grpSpPr>
          <a:xfrm>
            <a:off x="3112898" y="529961"/>
            <a:ext cx="3699255" cy="2120900"/>
            <a:chOff x="3761206" y="725010"/>
            <a:chExt cx="4932340" cy="2120900"/>
          </a:xfrm>
        </p:grpSpPr>
        <p:pic>
          <p:nvPicPr>
            <p:cNvPr id="15" name="Picture 14">
              <a:extLst>
                <a:ext uri="{FF2B5EF4-FFF2-40B4-BE49-F238E27FC236}">
                  <a16:creationId xmlns:a16="http://schemas.microsoft.com/office/drawing/2014/main" xmlns="" id="{18470524-0B5B-5A46-A813-150DCBD6129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88255" y="930910"/>
              <a:ext cx="787400" cy="774700"/>
            </a:xfrm>
            <a:prstGeom prst="rect">
              <a:avLst/>
            </a:prstGeom>
          </p:spPr>
        </p:pic>
        <p:pic>
          <p:nvPicPr>
            <p:cNvPr id="17" name="Picture 16">
              <a:extLst>
                <a:ext uri="{FF2B5EF4-FFF2-40B4-BE49-F238E27FC236}">
                  <a16:creationId xmlns:a16="http://schemas.microsoft.com/office/drawing/2014/main" xmlns="" id="{588C8E61-000C-D042-B85F-063A438D112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20357980">
              <a:off x="6559946" y="725010"/>
              <a:ext cx="2133600" cy="2120900"/>
            </a:xfrm>
            <a:prstGeom prst="rect">
              <a:avLst/>
            </a:prstGeom>
          </p:spPr>
        </p:pic>
        <p:pic>
          <p:nvPicPr>
            <p:cNvPr id="19" name="Picture 18">
              <a:extLst>
                <a:ext uri="{FF2B5EF4-FFF2-40B4-BE49-F238E27FC236}">
                  <a16:creationId xmlns:a16="http://schemas.microsoft.com/office/drawing/2014/main" xmlns="" id="{1A39668C-655F-F745-8FBC-0FE3FABD3DA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761206" y="2026497"/>
              <a:ext cx="1028700" cy="635000"/>
            </a:xfrm>
            <a:prstGeom prst="rect">
              <a:avLst/>
            </a:prstGeom>
          </p:spPr>
        </p:pic>
      </p:grpSp>
      <p:pic>
        <p:nvPicPr>
          <p:cNvPr id="21" name="Picture 20">
            <a:extLst>
              <a:ext uri="{FF2B5EF4-FFF2-40B4-BE49-F238E27FC236}">
                <a16:creationId xmlns:a16="http://schemas.microsoft.com/office/drawing/2014/main" xmlns="" id="{6EB35260-6306-BC40-B650-C58F4BFD897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856793" y="304800"/>
            <a:ext cx="2077181" cy="840423"/>
          </a:xfrm>
          <a:prstGeom prst="rect">
            <a:avLst/>
          </a:prstGeom>
        </p:spPr>
      </p:pic>
      <p:sp>
        <p:nvSpPr>
          <p:cNvPr id="3" name="Subtitle 2">
            <a:extLst>
              <a:ext uri="{FF2B5EF4-FFF2-40B4-BE49-F238E27FC236}">
                <a16:creationId xmlns:a16="http://schemas.microsoft.com/office/drawing/2014/main" xmlns="" id="{AE77D0F7-4A6B-4045-B534-3DB6A60EA85B}"/>
              </a:ext>
            </a:extLst>
          </p:cNvPr>
          <p:cNvSpPr>
            <a:spLocks noGrp="1"/>
          </p:cNvSpPr>
          <p:nvPr userDrawn="1">
            <p:ph type="subTitle" idx="1" hasCustomPrompt="1"/>
          </p:nvPr>
        </p:nvSpPr>
        <p:spPr>
          <a:xfrm>
            <a:off x="1194117" y="4567192"/>
            <a:ext cx="4348161" cy="981294"/>
          </a:xfrm>
        </p:spPr>
        <p:txBody>
          <a:bodyPr>
            <a:spAutoFit/>
          </a:bodyPr>
          <a:lstStyle>
            <a:lvl1pPr marL="0" indent="0" algn="l">
              <a:spcBef>
                <a:spcPts val="300"/>
              </a:spcBef>
              <a:buNone/>
              <a:defRPr sz="1350" b="0">
                <a:solidFill>
                  <a:schemeClr val="bg1"/>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a:spcBef>
                <a:spcPts val="400"/>
              </a:spcBef>
            </a:pPr>
            <a:r>
              <a:rPr lang="en-US" b="1" dirty="0"/>
              <a:t>PRESENTER NAME</a:t>
            </a:r>
          </a:p>
          <a:p>
            <a:pPr>
              <a:spcBef>
                <a:spcPts val="400"/>
              </a:spcBef>
            </a:pPr>
            <a:r>
              <a:rPr lang="en-US" dirty="0"/>
              <a:t>Title</a:t>
            </a:r>
          </a:p>
          <a:p>
            <a:pPr>
              <a:spcBef>
                <a:spcPts val="400"/>
              </a:spcBef>
            </a:pPr>
            <a:r>
              <a:rPr lang="en-US" dirty="0"/>
              <a:t>Date</a:t>
            </a:r>
          </a:p>
          <a:p>
            <a:endParaRPr lang="en-US" dirty="0"/>
          </a:p>
        </p:txBody>
      </p:sp>
      <p:pic>
        <p:nvPicPr>
          <p:cNvPr id="30" name="Picture 29">
            <a:extLst>
              <a:ext uri="{FF2B5EF4-FFF2-40B4-BE49-F238E27FC236}">
                <a16:creationId xmlns:a16="http://schemas.microsoft.com/office/drawing/2014/main" xmlns="" id="{F692E3A0-72B3-2244-99BB-9447B75D90C4}"/>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9155918" y="6075666"/>
            <a:ext cx="2066925" cy="3365500"/>
          </a:xfrm>
          <a:prstGeom prst="rect">
            <a:avLst/>
          </a:prstGeom>
        </p:spPr>
      </p:pic>
      <p:pic>
        <p:nvPicPr>
          <p:cNvPr id="22" name="Picture 21">
            <a:extLst>
              <a:ext uri="{FF2B5EF4-FFF2-40B4-BE49-F238E27FC236}">
                <a16:creationId xmlns:a16="http://schemas.microsoft.com/office/drawing/2014/main" xmlns="" id="{C09D3622-563B-A444-94C9-1DB71C797B96}"/>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849718" y="5797540"/>
            <a:ext cx="628650" cy="838200"/>
          </a:xfrm>
          <a:prstGeom prst="rect">
            <a:avLst/>
          </a:prstGeom>
        </p:spPr>
      </p:pic>
      <p:grpSp>
        <p:nvGrpSpPr>
          <p:cNvPr id="28" name="Group 27">
            <a:extLst>
              <a:ext uri="{FF2B5EF4-FFF2-40B4-BE49-F238E27FC236}">
                <a16:creationId xmlns:a16="http://schemas.microsoft.com/office/drawing/2014/main" xmlns="" id="{B6A033BF-C6F2-B044-9675-308224BB39F9}"/>
              </a:ext>
            </a:extLst>
          </p:cNvPr>
          <p:cNvGrpSpPr/>
          <p:nvPr userDrawn="1"/>
        </p:nvGrpSpPr>
        <p:grpSpPr>
          <a:xfrm>
            <a:off x="-355333" y="-10705"/>
            <a:ext cx="2398142" cy="6876906"/>
            <a:chOff x="-473777" y="-18943"/>
            <a:chExt cx="3197522" cy="6876906"/>
          </a:xfrm>
        </p:grpSpPr>
        <p:sp>
          <p:nvSpPr>
            <p:cNvPr id="29" name="Freeform 5">
              <a:extLst>
                <a:ext uri="{FF2B5EF4-FFF2-40B4-BE49-F238E27FC236}">
                  <a16:creationId xmlns:a16="http://schemas.microsoft.com/office/drawing/2014/main" xmlns="" id="{C0C21296-6025-0943-897B-8B5D72A22504}"/>
                </a:ext>
              </a:extLst>
            </p:cNvPr>
            <p:cNvSpPr>
              <a:spLocks/>
            </p:cNvSpPr>
            <p:nvPr/>
          </p:nvSpPr>
          <p:spPr bwMode="auto">
            <a:xfrm>
              <a:off x="-473777" y="-18943"/>
              <a:ext cx="3197522" cy="6152517"/>
            </a:xfrm>
            <a:custGeom>
              <a:avLst/>
              <a:gdLst>
                <a:gd name="T0" fmla="*/ 370 w 1003"/>
                <a:gd name="T1" fmla="*/ 0 h 1936"/>
                <a:gd name="T2" fmla="*/ 561 w 1003"/>
                <a:gd name="T3" fmla="*/ 1936 h 1936"/>
                <a:gd name="T4" fmla="*/ 1003 w 1003"/>
                <a:gd name="T5" fmla="*/ 3 h 1936"/>
                <a:gd name="T6" fmla="*/ 370 w 1003"/>
                <a:gd name="T7" fmla="*/ 0 h 1936"/>
              </a:gdLst>
              <a:ahLst/>
              <a:cxnLst>
                <a:cxn ang="0">
                  <a:pos x="T0" y="T1"/>
                </a:cxn>
                <a:cxn ang="0">
                  <a:pos x="T2" y="T3"/>
                </a:cxn>
                <a:cxn ang="0">
                  <a:pos x="T4" y="T5"/>
                </a:cxn>
                <a:cxn ang="0">
                  <a:pos x="T6" y="T7"/>
                </a:cxn>
              </a:cxnLst>
              <a:rect l="0" t="0" r="r" b="b"/>
              <a:pathLst>
                <a:path w="1003" h="1936">
                  <a:moveTo>
                    <a:pt x="370" y="0"/>
                  </a:moveTo>
                  <a:cubicBezTo>
                    <a:pt x="153" y="463"/>
                    <a:pt x="47" y="1140"/>
                    <a:pt x="561" y="1936"/>
                  </a:cubicBezTo>
                  <a:cubicBezTo>
                    <a:pt x="561" y="1936"/>
                    <a:pt x="0" y="907"/>
                    <a:pt x="1003" y="3"/>
                  </a:cubicBezTo>
                  <a:lnTo>
                    <a:pt x="370" y="0"/>
                  </a:lnTo>
                  <a:close/>
                </a:path>
              </a:pathLst>
            </a:custGeom>
            <a:gradFill flip="none" rotWithShape="1">
              <a:gsLst>
                <a:gs pos="97000">
                  <a:srgbClr val="68BAE1"/>
                </a:gs>
                <a:gs pos="3000">
                  <a:srgbClr val="88CFEB"/>
                </a:gs>
              </a:gsLst>
              <a:lin ang="0" scaled="0"/>
              <a:tileRect/>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350" b="0" i="0" dirty="0">
                <a:solidFill>
                  <a:prstClr val="white"/>
                </a:solidFill>
                <a:latin typeface="Calibri" panose="020F0502020204030204"/>
                <a:ea typeface="+mn-ea"/>
              </a:endParaRPr>
            </a:p>
          </p:txBody>
        </p:sp>
        <p:sp>
          <p:nvSpPr>
            <p:cNvPr id="31" name="Freeform 6">
              <a:extLst>
                <a:ext uri="{FF2B5EF4-FFF2-40B4-BE49-F238E27FC236}">
                  <a16:creationId xmlns:a16="http://schemas.microsoft.com/office/drawing/2014/main" xmlns="" id="{61B1CBDF-D6B7-3A48-81A4-8A62E5534AB6}"/>
                </a:ext>
              </a:extLst>
            </p:cNvPr>
            <p:cNvSpPr>
              <a:spLocks noEditPoints="1"/>
            </p:cNvSpPr>
            <p:nvPr/>
          </p:nvSpPr>
          <p:spPr bwMode="auto">
            <a:xfrm>
              <a:off x="-14253" y="-9370"/>
              <a:ext cx="1913089" cy="6867333"/>
            </a:xfrm>
            <a:custGeom>
              <a:avLst/>
              <a:gdLst>
                <a:gd name="T0" fmla="*/ 0 w 600"/>
                <a:gd name="T1" fmla="*/ 2161 h 2161"/>
                <a:gd name="T2" fmla="*/ 600 w 600"/>
                <a:gd name="T3" fmla="*/ 2161 h 2161"/>
                <a:gd name="T4" fmla="*/ 363 w 600"/>
                <a:gd name="T5" fmla="*/ 1903 h 2161"/>
                <a:gd name="T6" fmla="*/ 1 w 600"/>
                <a:gd name="T7" fmla="*/ 918 h 2161"/>
                <a:gd name="T8" fmla="*/ 0 w 600"/>
                <a:gd name="T9" fmla="*/ 2161 h 2161"/>
                <a:gd name="T10" fmla="*/ 1 w 600"/>
                <a:gd name="T11" fmla="*/ 536 h 2161"/>
                <a:gd name="T12" fmla="*/ 133 w 600"/>
                <a:gd name="T13" fmla="*/ 0 h 2161"/>
                <a:gd name="T14" fmla="*/ 0 w 600"/>
                <a:gd name="T15" fmla="*/ 0 h 2161"/>
                <a:gd name="T16" fmla="*/ 1 w 600"/>
                <a:gd name="T17" fmla="*/ 536 h 2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0" h="2161">
                  <a:moveTo>
                    <a:pt x="0" y="2161"/>
                  </a:moveTo>
                  <a:cubicBezTo>
                    <a:pt x="246" y="2161"/>
                    <a:pt x="600" y="2161"/>
                    <a:pt x="600" y="2161"/>
                  </a:cubicBezTo>
                  <a:cubicBezTo>
                    <a:pt x="521" y="2085"/>
                    <a:pt x="442" y="2000"/>
                    <a:pt x="363" y="1903"/>
                  </a:cubicBezTo>
                  <a:cubicBezTo>
                    <a:pt x="363" y="1903"/>
                    <a:pt x="58" y="1508"/>
                    <a:pt x="1" y="918"/>
                  </a:cubicBezTo>
                  <a:lnTo>
                    <a:pt x="0" y="2161"/>
                  </a:lnTo>
                  <a:close/>
                  <a:moveTo>
                    <a:pt x="1" y="536"/>
                  </a:moveTo>
                  <a:cubicBezTo>
                    <a:pt x="18" y="367"/>
                    <a:pt x="59" y="187"/>
                    <a:pt x="133" y="0"/>
                  </a:cubicBezTo>
                  <a:cubicBezTo>
                    <a:pt x="133" y="0"/>
                    <a:pt x="74" y="0"/>
                    <a:pt x="0" y="0"/>
                  </a:cubicBezTo>
                  <a:lnTo>
                    <a:pt x="1" y="536"/>
                  </a:lnTo>
                  <a:close/>
                </a:path>
              </a:pathLst>
            </a:custGeom>
            <a:gradFill flip="none" rotWithShape="1">
              <a:gsLst>
                <a:gs pos="0">
                  <a:srgbClr val="8FD5ED"/>
                </a:gs>
                <a:gs pos="71000">
                  <a:srgbClr val="52B3D9"/>
                </a:gs>
              </a:gsLst>
              <a:lin ang="21594000" scaled="0"/>
              <a:tileRect/>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350" b="0" i="0" dirty="0">
                <a:solidFill>
                  <a:prstClr val="white"/>
                </a:solidFill>
                <a:latin typeface="Calibri" panose="020F0502020204030204"/>
                <a:ea typeface="+mn-ea"/>
              </a:endParaRPr>
            </a:p>
          </p:txBody>
        </p:sp>
      </p:grpSp>
    </p:spTree>
    <p:extLst>
      <p:ext uri="{BB962C8B-B14F-4D97-AF65-F5344CB8AC3E}">
        <p14:creationId xmlns:p14="http://schemas.microsoft.com/office/powerpoint/2010/main" val="3594628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decel="50000" fill="hold" nodeType="withEffect">
                                  <p:stCondLst>
                                    <p:cond delay="0"/>
                                  </p:stCondLst>
                                  <p:childTnLst>
                                    <p:animMotion origin="layout" path="M 5.55112E-17 0 L 0.12383 0 " pathEditMode="relative" rAng="0" ptsTypes="AA">
                                      <p:cBhvr>
                                        <p:cTn id="6" dur="40000" fill="hold"/>
                                        <p:tgtEl>
                                          <p:spTgt spid="9"/>
                                        </p:tgtEl>
                                        <p:attrNameLst>
                                          <p:attrName>ppt_x</p:attrName>
                                          <p:attrName>ppt_y</p:attrName>
                                        </p:attrNameLst>
                                      </p:cBhvr>
                                      <p:rCtr x="6185" y="0"/>
                                    </p:animMotion>
                                  </p:childTnLst>
                                </p:cTn>
                              </p:par>
                              <p:par>
                                <p:cTn id="7" presetID="0" presetClass="path" presetSubtype="0" accel="50000" decel="50000" fill="hold" nodeType="withEffect">
                                  <p:stCondLst>
                                    <p:cond delay="0"/>
                                  </p:stCondLst>
                                  <p:childTnLst>
                                    <p:animMotion origin="layout" path="M -0.22669 -0.35463 L -0.15169 -0.2213 " pathEditMode="relative" ptsTypes="AA">
                                      <p:cBhvr>
                                        <p:cTn id="8" dur="21500" spd="-100000" fill="hold"/>
                                        <p:tgtEl>
                                          <p:spTgt spid="30"/>
                                        </p:tgtEl>
                                        <p:attrNameLst>
                                          <p:attrName>ppt_x</p:attrName>
                                          <p:attrName>ppt_y</p:attrName>
                                        </p:attrNameLst>
                                      </p:cBhvr>
                                    </p:animMotion>
                                  </p:childTnLst>
                                </p:cTn>
                              </p:par>
                              <p:par>
                                <p:cTn id="9" presetID="35" presetClass="path" presetSubtype="0" accel="50000" decel="50000" fill="hold" nodeType="withEffect">
                                  <p:stCondLst>
                                    <p:cond delay="0"/>
                                  </p:stCondLst>
                                  <p:childTnLst>
                                    <p:animMotion origin="layout" path="M 1.66667E-6 1.85185E-6 L -0.02878 1.85185E-6 " pathEditMode="relative" rAng="0" ptsTypes="AA">
                                      <p:cBhvr>
                                        <p:cTn id="10" dur="10000" fill="hold"/>
                                        <p:tgtEl>
                                          <p:spTgt spid="32"/>
                                        </p:tgtEl>
                                        <p:attrNameLst>
                                          <p:attrName>ppt_x</p:attrName>
                                          <p:attrName>ppt_y</p:attrName>
                                        </p:attrNameLst>
                                      </p:cBhvr>
                                      <p:rCtr x="-1445" y="0"/>
                                    </p:animMotion>
                                  </p:childTnLst>
                                </p:cTn>
                              </p:par>
                              <p:par>
                                <p:cTn id="11" presetID="35" presetClass="path" presetSubtype="0" decel="50000" fill="hold" nodeType="withEffect">
                                  <p:stCondLst>
                                    <p:cond delay="0"/>
                                  </p:stCondLst>
                                  <p:childTnLst>
                                    <p:animMotion origin="layout" path="M 1.45833E-6 -1.48148E-6 L -0.04323 -0.01898 " pathEditMode="relative" rAng="0" ptsTypes="AA">
                                      <p:cBhvr>
                                        <p:cTn id="12" dur="20000" fill="hold"/>
                                        <p:tgtEl>
                                          <p:spTgt spid="22"/>
                                        </p:tgtEl>
                                        <p:attrNameLst>
                                          <p:attrName>ppt_x</p:attrName>
                                          <p:attrName>ppt_y</p:attrName>
                                        </p:attrNameLst>
                                      </p:cBhvr>
                                      <p:rCtr x="-2161" y="-949"/>
                                    </p:animMotion>
                                  </p:childTnLst>
                                </p:cTn>
                              </p:par>
                              <p:par>
                                <p:cTn id="13" presetID="0" presetClass="path" presetSubtype="0" decel="50000" fill="hold" nodeType="withEffect">
                                  <p:stCondLst>
                                    <p:cond delay="0"/>
                                  </p:stCondLst>
                                  <p:childTnLst>
                                    <p:animMotion origin="layout" path="M -1.25E-6 -2.59259E-6 L -0.04583 -0.06852 " pathEditMode="relative" rAng="0" ptsTypes="AA">
                                      <p:cBhvr>
                                        <p:cTn id="14" dur="16000" fill="hold"/>
                                        <p:tgtEl>
                                          <p:spTgt spid="23"/>
                                        </p:tgtEl>
                                        <p:attrNameLst>
                                          <p:attrName>ppt_x</p:attrName>
                                          <p:attrName>ppt_y</p:attrName>
                                        </p:attrNameLst>
                                      </p:cBhvr>
                                      <p:rCtr x="-2292" y="-34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mod="1">
    <p:ext uri="{DCECCB84-F9BA-43D5-87BE-67443E8EF086}">
      <p15:sldGuideLst xmlns:p15="http://schemas.microsoft.com/office/powerpoint/2012/main">
        <p15:guide id="1" orient="horz" pos="1872">
          <p15:clr>
            <a:srgbClr val="FBAE40"/>
          </p15:clr>
        </p15:guide>
        <p15:guide id="2" pos="1056">
          <p15:clr>
            <a:srgbClr val="FBAE40"/>
          </p15:clr>
        </p15:guide>
        <p15:guide id="3" orient="horz" pos="2688">
          <p15:clr>
            <a:srgbClr val="FBAE40"/>
          </p15:clr>
        </p15:guide>
        <p15:guide id="4" orient="horz" pos="2928">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71F01CAC-0CB4-4647-9BF0-77445B3E5E15}"/>
              </a:ext>
            </a:extLst>
          </p:cNvPr>
          <p:cNvSpPr/>
          <p:nvPr userDrawn="1"/>
        </p:nvSpPr>
        <p:spPr>
          <a:xfrm>
            <a:off x="0" y="-19393"/>
            <a:ext cx="9144000" cy="6887665"/>
          </a:xfrm>
          <a:prstGeom prst="rect">
            <a:avLst/>
          </a:prstGeom>
          <a:gradFill flip="none" rotWithShape="1">
            <a:gsLst>
              <a:gs pos="91000">
                <a:srgbClr val="C3873A"/>
              </a:gs>
              <a:gs pos="25000">
                <a:srgbClr val="255B7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350" b="0" i="0" dirty="0">
              <a:solidFill>
                <a:prstClr val="white"/>
              </a:solidFill>
            </a:endParaRPr>
          </a:p>
        </p:txBody>
      </p:sp>
      <p:grpSp>
        <p:nvGrpSpPr>
          <p:cNvPr id="10" name="Group 9">
            <a:extLst>
              <a:ext uri="{FF2B5EF4-FFF2-40B4-BE49-F238E27FC236}">
                <a16:creationId xmlns:a16="http://schemas.microsoft.com/office/drawing/2014/main" xmlns="" id="{A178FC00-62D8-E046-9751-ABF74CA246E8}"/>
              </a:ext>
            </a:extLst>
          </p:cNvPr>
          <p:cNvGrpSpPr/>
          <p:nvPr userDrawn="1"/>
        </p:nvGrpSpPr>
        <p:grpSpPr>
          <a:xfrm>
            <a:off x="388248" y="-19393"/>
            <a:ext cx="3471112" cy="6890327"/>
            <a:chOff x="3308351" y="2370138"/>
            <a:chExt cx="2760662" cy="4110037"/>
          </a:xfrm>
          <a:gradFill>
            <a:gsLst>
              <a:gs pos="0">
                <a:srgbClr val="A3D1E8"/>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grpSpPr>
        <p:sp>
          <p:nvSpPr>
            <p:cNvPr id="12" name="Freeform 10">
              <a:extLst>
                <a:ext uri="{FF2B5EF4-FFF2-40B4-BE49-F238E27FC236}">
                  <a16:creationId xmlns:a16="http://schemas.microsoft.com/office/drawing/2014/main" xmlns="" id="{0ACED15E-2780-DD44-A549-8B73F4F8C94D}"/>
                </a:ext>
              </a:extLst>
            </p:cNvPr>
            <p:cNvSpPr>
              <a:spLocks noEditPoints="1"/>
            </p:cNvSpPr>
            <p:nvPr/>
          </p:nvSpPr>
          <p:spPr bwMode="auto">
            <a:xfrm>
              <a:off x="4494213" y="2370138"/>
              <a:ext cx="1574800" cy="3676650"/>
            </a:xfrm>
            <a:custGeom>
              <a:avLst/>
              <a:gdLst>
                <a:gd name="T0" fmla="*/ 239 w 828"/>
                <a:gd name="T1" fmla="*/ 1416 h 1936"/>
                <a:gd name="T2" fmla="*/ 387 w 828"/>
                <a:gd name="T3" fmla="*/ 1936 h 1936"/>
                <a:gd name="T4" fmla="*/ 127 w 828"/>
                <a:gd name="T5" fmla="*/ 1417 h 1936"/>
                <a:gd name="T6" fmla="*/ 239 w 828"/>
                <a:gd name="T7" fmla="*/ 1416 h 1936"/>
                <a:gd name="T8" fmla="*/ 273 w 828"/>
                <a:gd name="T9" fmla="*/ 883 h 1936"/>
                <a:gd name="T10" fmla="*/ 828 w 828"/>
                <a:gd name="T11" fmla="*/ 3 h 1936"/>
                <a:gd name="T12" fmla="*/ 195 w 828"/>
                <a:gd name="T13" fmla="*/ 0 h 1936"/>
                <a:gd name="T14" fmla="*/ 18 w 828"/>
                <a:gd name="T15" fmla="*/ 883 h 1936"/>
                <a:gd name="T16" fmla="*/ 273 w 828"/>
                <a:gd name="T17" fmla="*/ 883 h 1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8" h="1936">
                  <a:moveTo>
                    <a:pt x="239" y="1416"/>
                  </a:moveTo>
                  <a:cubicBezTo>
                    <a:pt x="273" y="1728"/>
                    <a:pt x="387" y="1936"/>
                    <a:pt x="387" y="1936"/>
                  </a:cubicBezTo>
                  <a:cubicBezTo>
                    <a:pt x="271" y="1756"/>
                    <a:pt x="186" y="1583"/>
                    <a:pt x="127" y="1417"/>
                  </a:cubicBezTo>
                  <a:lnTo>
                    <a:pt x="239" y="1416"/>
                  </a:lnTo>
                  <a:close/>
                  <a:moveTo>
                    <a:pt x="273" y="883"/>
                  </a:moveTo>
                  <a:cubicBezTo>
                    <a:pt x="342" y="603"/>
                    <a:pt x="503" y="296"/>
                    <a:pt x="828" y="3"/>
                  </a:cubicBezTo>
                  <a:cubicBezTo>
                    <a:pt x="195" y="0"/>
                    <a:pt x="195" y="0"/>
                    <a:pt x="195" y="0"/>
                  </a:cubicBezTo>
                  <a:cubicBezTo>
                    <a:pt x="82" y="241"/>
                    <a:pt x="0" y="540"/>
                    <a:pt x="18" y="883"/>
                  </a:cubicBezTo>
                  <a:lnTo>
                    <a:pt x="273" y="883"/>
                  </a:lnTo>
                  <a:close/>
                </a:path>
              </a:pathLst>
            </a:custGeom>
            <a:gradFill flip="none" rotWithShape="1">
              <a:gsLst>
                <a:gs pos="0">
                  <a:srgbClr val="8ACCEC"/>
                </a:gs>
                <a:gs pos="100000">
                  <a:srgbClr val="6BB7E0"/>
                </a:gs>
              </a:gsLst>
              <a:lin ang="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350" b="0" i="0" dirty="0">
                <a:solidFill>
                  <a:prstClr val="white"/>
                </a:solidFill>
                <a:latin typeface="Calibri" panose="020F0502020204030204"/>
                <a:ea typeface="+mn-ea"/>
              </a:endParaRPr>
            </a:p>
          </p:txBody>
        </p:sp>
        <p:sp>
          <p:nvSpPr>
            <p:cNvPr id="14" name="Freeform 11">
              <a:extLst>
                <a:ext uri="{FF2B5EF4-FFF2-40B4-BE49-F238E27FC236}">
                  <a16:creationId xmlns:a16="http://schemas.microsoft.com/office/drawing/2014/main" xmlns="" id="{551C759E-093F-2441-98A7-3DEC7BDE92CC}"/>
                </a:ext>
              </a:extLst>
            </p:cNvPr>
            <p:cNvSpPr>
              <a:spLocks/>
            </p:cNvSpPr>
            <p:nvPr/>
          </p:nvSpPr>
          <p:spPr bwMode="auto">
            <a:xfrm>
              <a:off x="3343276" y="5254625"/>
              <a:ext cx="542925" cy="1223962"/>
            </a:xfrm>
            <a:custGeom>
              <a:avLst/>
              <a:gdLst>
                <a:gd name="T0" fmla="*/ 286 w 286"/>
                <a:gd name="T1" fmla="*/ 645 h 645"/>
                <a:gd name="T2" fmla="*/ 0 w 286"/>
                <a:gd name="T3" fmla="*/ 0 h 645"/>
                <a:gd name="T4" fmla="*/ 166 w 286"/>
                <a:gd name="T5" fmla="*/ 645 h 645"/>
                <a:gd name="T6" fmla="*/ 286 w 286"/>
                <a:gd name="T7" fmla="*/ 645 h 645"/>
              </a:gdLst>
              <a:ahLst/>
              <a:cxnLst>
                <a:cxn ang="0">
                  <a:pos x="T0" y="T1"/>
                </a:cxn>
                <a:cxn ang="0">
                  <a:pos x="T2" y="T3"/>
                </a:cxn>
                <a:cxn ang="0">
                  <a:pos x="T4" y="T5"/>
                </a:cxn>
                <a:cxn ang="0">
                  <a:pos x="T6" y="T7"/>
                </a:cxn>
              </a:cxnLst>
              <a:rect l="0" t="0" r="r" b="b"/>
              <a:pathLst>
                <a:path w="286" h="645">
                  <a:moveTo>
                    <a:pt x="286" y="645"/>
                  </a:moveTo>
                  <a:cubicBezTo>
                    <a:pt x="167" y="471"/>
                    <a:pt x="62" y="257"/>
                    <a:pt x="0" y="0"/>
                  </a:cubicBezTo>
                  <a:cubicBezTo>
                    <a:pt x="0" y="0"/>
                    <a:pt x="14" y="282"/>
                    <a:pt x="166" y="645"/>
                  </a:cubicBezTo>
                  <a:lnTo>
                    <a:pt x="286" y="645"/>
                  </a:lnTo>
                  <a:close/>
                </a:path>
              </a:pathLst>
            </a:custGeom>
            <a:solidFill>
              <a:srgbClr val="ABD5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350" b="0" i="0" dirty="0">
                <a:solidFill>
                  <a:prstClr val="white"/>
                </a:solidFill>
                <a:latin typeface="Calibri" panose="020F0502020204030204"/>
                <a:ea typeface="+mn-ea"/>
              </a:endParaRPr>
            </a:p>
          </p:txBody>
        </p:sp>
        <p:sp>
          <p:nvSpPr>
            <p:cNvPr id="15" name="Freeform 12">
              <a:extLst>
                <a:ext uri="{FF2B5EF4-FFF2-40B4-BE49-F238E27FC236}">
                  <a16:creationId xmlns:a16="http://schemas.microsoft.com/office/drawing/2014/main" xmlns="" id="{FB1A23FC-AD1F-0748-AE5C-4B02400A34DD}"/>
                </a:ext>
              </a:extLst>
            </p:cNvPr>
            <p:cNvSpPr>
              <a:spLocks noEditPoints="1"/>
            </p:cNvSpPr>
            <p:nvPr/>
          </p:nvSpPr>
          <p:spPr bwMode="auto">
            <a:xfrm>
              <a:off x="3308351" y="2376488"/>
              <a:ext cx="2270125" cy="4103687"/>
            </a:xfrm>
            <a:custGeom>
              <a:avLst/>
              <a:gdLst>
                <a:gd name="T0" fmla="*/ 32 w 1193"/>
                <a:gd name="T1" fmla="*/ 1413 h 2162"/>
                <a:gd name="T2" fmla="*/ 361 w 1193"/>
                <a:gd name="T3" fmla="*/ 2161 h 2162"/>
                <a:gd name="T4" fmla="*/ 1193 w 1193"/>
                <a:gd name="T5" fmla="*/ 2161 h 2162"/>
                <a:gd name="T6" fmla="*/ 955 w 1193"/>
                <a:gd name="T7" fmla="*/ 1903 h 2162"/>
                <a:gd name="T8" fmla="*/ 704 w 1193"/>
                <a:gd name="T9" fmla="*/ 1413 h 2162"/>
                <a:gd name="T10" fmla="*/ 32 w 1193"/>
                <a:gd name="T11" fmla="*/ 1413 h 2162"/>
                <a:gd name="T12" fmla="*/ 0 w 1193"/>
                <a:gd name="T13" fmla="*/ 879 h 2162"/>
                <a:gd name="T14" fmla="*/ 126 w 1193"/>
                <a:gd name="T15" fmla="*/ 299 h 2162"/>
                <a:gd name="T16" fmla="*/ 275 w 1193"/>
                <a:gd name="T17" fmla="*/ 0 h 2162"/>
                <a:gd name="T18" fmla="*/ 725 w 1193"/>
                <a:gd name="T19" fmla="*/ 0 h 2162"/>
                <a:gd name="T20" fmla="*/ 590 w 1193"/>
                <a:gd name="T21" fmla="*/ 879 h 2162"/>
                <a:gd name="T22" fmla="*/ 0 w 1193"/>
                <a:gd name="T23" fmla="*/ 879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93" h="2162">
                  <a:moveTo>
                    <a:pt x="32" y="1413"/>
                  </a:moveTo>
                  <a:cubicBezTo>
                    <a:pt x="79" y="1653"/>
                    <a:pt x="178" y="1910"/>
                    <a:pt x="361" y="2161"/>
                  </a:cubicBezTo>
                  <a:cubicBezTo>
                    <a:pt x="362" y="2162"/>
                    <a:pt x="1193" y="2161"/>
                    <a:pt x="1193" y="2161"/>
                  </a:cubicBezTo>
                  <a:cubicBezTo>
                    <a:pt x="1113" y="2085"/>
                    <a:pt x="1034" y="2000"/>
                    <a:pt x="955" y="1903"/>
                  </a:cubicBezTo>
                  <a:cubicBezTo>
                    <a:pt x="955" y="1903"/>
                    <a:pt x="812" y="1718"/>
                    <a:pt x="704" y="1413"/>
                  </a:cubicBezTo>
                  <a:lnTo>
                    <a:pt x="32" y="1413"/>
                  </a:lnTo>
                  <a:close/>
                  <a:moveTo>
                    <a:pt x="0" y="879"/>
                  </a:moveTo>
                  <a:cubicBezTo>
                    <a:pt x="25" y="534"/>
                    <a:pt x="126" y="299"/>
                    <a:pt x="126" y="299"/>
                  </a:cubicBezTo>
                  <a:cubicBezTo>
                    <a:pt x="173" y="190"/>
                    <a:pt x="220" y="94"/>
                    <a:pt x="275" y="0"/>
                  </a:cubicBezTo>
                  <a:cubicBezTo>
                    <a:pt x="725" y="0"/>
                    <a:pt x="725" y="0"/>
                    <a:pt x="725" y="0"/>
                  </a:cubicBezTo>
                  <a:cubicBezTo>
                    <a:pt x="599" y="319"/>
                    <a:pt x="569" y="617"/>
                    <a:pt x="590" y="879"/>
                  </a:cubicBezTo>
                  <a:lnTo>
                    <a:pt x="0" y="879"/>
                  </a:lnTo>
                  <a:close/>
                </a:path>
              </a:pathLst>
            </a:custGeom>
            <a:gradFill flip="none" rotWithShape="1">
              <a:gsLst>
                <a:gs pos="0">
                  <a:srgbClr val="9FDCF2"/>
                </a:gs>
                <a:gs pos="85000">
                  <a:srgbClr val="52B3D9"/>
                </a:gs>
              </a:gsLst>
              <a:lin ang="0" scaled="0"/>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US" sz="1350" b="0" i="0" dirty="0">
                <a:solidFill>
                  <a:prstClr val="white"/>
                </a:solidFill>
                <a:latin typeface="Calibri" panose="020F0502020204030204"/>
                <a:ea typeface="+mn-ea"/>
              </a:endParaRPr>
            </a:p>
          </p:txBody>
        </p:sp>
      </p:grpSp>
      <p:sp>
        <p:nvSpPr>
          <p:cNvPr id="17" name="Rectangle 16">
            <a:extLst>
              <a:ext uri="{FF2B5EF4-FFF2-40B4-BE49-F238E27FC236}">
                <a16:creationId xmlns:a16="http://schemas.microsoft.com/office/drawing/2014/main" xmlns="" id="{C0BBE337-6FE4-F74A-8847-969FD40E7926}"/>
              </a:ext>
            </a:extLst>
          </p:cNvPr>
          <p:cNvSpPr/>
          <p:nvPr userDrawn="1"/>
        </p:nvSpPr>
        <p:spPr>
          <a:xfrm>
            <a:off x="0" y="203200"/>
            <a:ext cx="9144000" cy="61849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350" b="0" i="0" dirty="0">
              <a:solidFill>
                <a:prstClr val="white"/>
              </a:solidFill>
            </a:endParaRPr>
          </a:p>
        </p:txBody>
      </p:sp>
      <p:sp>
        <p:nvSpPr>
          <p:cNvPr id="2" name="Title 1">
            <a:extLst>
              <a:ext uri="{FF2B5EF4-FFF2-40B4-BE49-F238E27FC236}">
                <a16:creationId xmlns:a16="http://schemas.microsoft.com/office/drawing/2014/main" xmlns="" id="{55A82CAA-A637-564B-9150-80E6208D2E2C}"/>
              </a:ext>
            </a:extLst>
          </p:cNvPr>
          <p:cNvSpPr>
            <a:spLocks noGrp="1"/>
          </p:cNvSpPr>
          <p:nvPr>
            <p:ph type="title"/>
          </p:nvPr>
        </p:nvSpPr>
        <p:spPr>
          <a:xfrm>
            <a:off x="714375" y="1152620"/>
            <a:ext cx="7795260" cy="549381"/>
          </a:xfrm>
        </p:spPr>
        <p:txBody>
          <a:bodyPr>
            <a:spAutoFit/>
          </a:bodyPr>
          <a:lstStyle>
            <a:lvl1pPr>
              <a:defRPr>
                <a:solidFill>
                  <a:srgbClr val="65CBF9"/>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3C8FFBED-D27D-074B-9C33-10A234BC62EA}"/>
              </a:ext>
            </a:extLst>
          </p:cNvPr>
          <p:cNvSpPr>
            <a:spLocks noGrp="1"/>
          </p:cNvSpPr>
          <p:nvPr>
            <p:ph idx="1"/>
          </p:nvPr>
        </p:nvSpPr>
        <p:spPr>
          <a:xfrm>
            <a:off x="714376" y="2271860"/>
            <a:ext cx="7964942" cy="1419363"/>
          </a:xfrm>
        </p:spPr>
        <p:txBody>
          <a:bodyPr>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6A55A95B-EA76-8B4B-809B-5350F164FF1A}"/>
              </a:ext>
            </a:extLst>
          </p:cNvPr>
          <p:cNvSpPr>
            <a:spLocks noGrp="1"/>
          </p:cNvSpPr>
          <p:nvPr>
            <p:ph type="dt" sz="half" idx="10"/>
          </p:nvPr>
        </p:nvSpPr>
        <p:spPr/>
        <p:txBody>
          <a:bodyPr/>
          <a:lstStyle>
            <a:lvl1pPr>
              <a:defRPr>
                <a:solidFill>
                  <a:srgbClr val="65CBF9"/>
                </a:solidFill>
              </a:defRPr>
            </a:lvl1pPr>
          </a:lstStyle>
          <a:p>
            <a:fld id="{71845CE6-C3BF-264D-A66F-F22221B4F103}" type="datetime1">
              <a:rPr lang="en-US" smtClean="0"/>
              <a:pPr/>
              <a:t>5/24/2019</a:t>
            </a:fld>
            <a:endParaRPr lang="en-US" dirty="0"/>
          </a:p>
        </p:txBody>
      </p:sp>
      <p:sp>
        <p:nvSpPr>
          <p:cNvPr id="5" name="Footer Placeholder 4">
            <a:extLst>
              <a:ext uri="{FF2B5EF4-FFF2-40B4-BE49-F238E27FC236}">
                <a16:creationId xmlns:a16="http://schemas.microsoft.com/office/drawing/2014/main" xmlns="" id="{7E7ECC2B-9CA4-F049-B8DF-124C0111761C}"/>
              </a:ext>
            </a:extLst>
          </p:cNvPr>
          <p:cNvSpPr>
            <a:spLocks noGrp="1"/>
          </p:cNvSpPr>
          <p:nvPr>
            <p:ph type="ftr" sz="quarter" idx="11"/>
          </p:nvPr>
        </p:nvSpPr>
        <p:spPr/>
        <p:txBody>
          <a:bodyPr/>
          <a:lstStyle>
            <a:lvl1pPr>
              <a:defRPr>
                <a:solidFill>
                  <a:srgbClr val="65CBF9"/>
                </a:solidFill>
              </a:defRPr>
            </a:lvl1pPr>
          </a:lstStyle>
          <a:p>
            <a:endParaRPr lang="en-US" dirty="0"/>
          </a:p>
        </p:txBody>
      </p:sp>
      <p:sp>
        <p:nvSpPr>
          <p:cNvPr id="6" name="Slide Number Placeholder 5">
            <a:extLst>
              <a:ext uri="{FF2B5EF4-FFF2-40B4-BE49-F238E27FC236}">
                <a16:creationId xmlns:a16="http://schemas.microsoft.com/office/drawing/2014/main" xmlns="" id="{E294B535-E047-7E4E-AC67-9B9E7121304F}"/>
              </a:ext>
            </a:extLst>
          </p:cNvPr>
          <p:cNvSpPr>
            <a:spLocks noGrp="1"/>
          </p:cNvSpPr>
          <p:nvPr>
            <p:ph type="sldNum" sz="quarter" idx="12"/>
          </p:nvPr>
        </p:nvSpPr>
        <p:spPr/>
        <p:txBody>
          <a:bodyPr/>
          <a:lstStyle>
            <a:lvl1pPr>
              <a:defRPr>
                <a:solidFill>
                  <a:srgbClr val="65CBF9"/>
                </a:solidFill>
              </a:defRPr>
            </a:lvl1pPr>
          </a:lstStyle>
          <a:p>
            <a:fld id="{2E8C51FE-49D9-314D-9957-ABBF7DDE8782}" type="slidenum">
              <a:rPr lang="en-US" smtClean="0"/>
              <a:pPr/>
              <a:t>‹#›</a:t>
            </a:fld>
            <a:endParaRPr lang="en-US" dirty="0"/>
          </a:p>
        </p:txBody>
      </p:sp>
    </p:spTree>
    <p:extLst>
      <p:ext uri="{BB962C8B-B14F-4D97-AF65-F5344CB8AC3E}">
        <p14:creationId xmlns:p14="http://schemas.microsoft.com/office/powerpoint/2010/main" val="21997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696">
          <p15:clr>
            <a:srgbClr val="FBAE40"/>
          </p15:clr>
        </p15:guide>
        <p15:guide id="2" pos="60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F9D58EB4-EC7C-2948-AB94-9A15780D3D0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6" name="Text Box 74"/>
          <p:cNvSpPr txBox="1">
            <a:spLocks noChangeArrowheads="1"/>
          </p:cNvSpPr>
          <p:nvPr userDrawn="1"/>
        </p:nvSpPr>
        <p:spPr bwMode="auto">
          <a:xfrm>
            <a:off x="7113155" y="530226"/>
            <a:ext cx="1135063" cy="230832"/>
          </a:xfrm>
          <a:prstGeom prst="rect">
            <a:avLst/>
          </a:prstGeom>
          <a:noFill/>
          <a:ln>
            <a:noFill/>
          </a:ln>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defTabSz="342900" eaLnBrk="0" hangingPunct="0">
              <a:spcBef>
                <a:spcPct val="50000"/>
              </a:spcBef>
              <a:defRPr/>
            </a:pPr>
            <a:r>
              <a:rPr lang="en-US" sz="450" b="0" i="0" dirty="0">
                <a:solidFill>
                  <a:prstClr val="black"/>
                </a:solidFill>
                <a:latin typeface="Arial" charset="0"/>
                <a:ea typeface="ヒラギノ角ゴ Pro W3" charset="0"/>
              </a:rPr>
              <a:t>National Aeronautics and</a:t>
            </a:r>
            <a:br>
              <a:rPr lang="en-US" sz="450" b="0" i="0" dirty="0">
                <a:solidFill>
                  <a:prstClr val="black"/>
                </a:solidFill>
                <a:latin typeface="Arial" charset="0"/>
                <a:ea typeface="ヒラギノ角ゴ Pro W3" charset="0"/>
              </a:rPr>
            </a:br>
            <a:r>
              <a:rPr lang="en-US" sz="450" b="0" i="0" dirty="0">
                <a:solidFill>
                  <a:prstClr val="black"/>
                </a:solidFill>
                <a:latin typeface="Arial" charset="0"/>
                <a:ea typeface="ヒラギノ角ゴ Pro W3" charset="0"/>
              </a:rPr>
              <a:t>Space Administration</a:t>
            </a:r>
          </a:p>
        </p:txBody>
      </p:sp>
      <p:cxnSp>
        <p:nvCxnSpPr>
          <p:cNvPr id="8" name="Straight Connector 7"/>
          <p:cNvCxnSpPr>
            <a:cxnSpLocks noChangeShapeType="1"/>
          </p:cNvCxnSpPr>
          <p:nvPr userDrawn="1"/>
        </p:nvCxnSpPr>
        <p:spPr bwMode="auto">
          <a:xfrm flipV="1">
            <a:off x="8268854" y="279400"/>
            <a:ext cx="0" cy="731838"/>
          </a:xfrm>
          <a:prstGeom prst="line">
            <a:avLst/>
          </a:prstGeom>
          <a:noFill/>
          <a:ln w="12700">
            <a:solidFill>
              <a:schemeClr val="tx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 name="Rectangle 162"/>
          <p:cNvSpPr>
            <a:spLocks noGrp="1" noChangeArrowheads="1"/>
          </p:cNvSpPr>
          <p:nvPr>
            <p:ph type="ctrTitle"/>
          </p:nvPr>
        </p:nvSpPr>
        <p:spPr>
          <a:xfrm>
            <a:off x="458788" y="229292"/>
            <a:ext cx="4865687" cy="964509"/>
          </a:xfrm>
          <a:ln>
            <a:noFill/>
          </a:ln>
        </p:spPr>
        <p:txBody>
          <a:bodyPr/>
          <a:lstStyle>
            <a:lvl1pPr>
              <a:defRPr sz="1800" b="1"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163"/>
          <p:cNvSpPr>
            <a:spLocks noGrp="1" noChangeArrowheads="1"/>
          </p:cNvSpPr>
          <p:nvPr>
            <p:ph type="subTitle" idx="1"/>
          </p:nvPr>
        </p:nvSpPr>
        <p:spPr>
          <a:xfrm>
            <a:off x="458789" y="6241964"/>
            <a:ext cx="4867275" cy="616036"/>
          </a:xfrm>
          <a:ln>
            <a:noFill/>
          </a:ln>
        </p:spPr>
        <p:txBody>
          <a:bodyPr anchor="ctr"/>
          <a:lstStyle>
            <a:lvl1pPr>
              <a:buNone/>
              <a:defRPr sz="1200" b="0" baseline="0">
                <a:solidFill>
                  <a:srgbClr val="000000"/>
                </a:solidFill>
              </a:defRPr>
            </a:lvl1pPr>
          </a:lstStyle>
          <a:p>
            <a:r>
              <a:rPr lang="en-US" dirty="0"/>
              <a:t>Click to edit Master subtitle style</a:t>
            </a:r>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27329" y="361955"/>
            <a:ext cx="536878" cy="592854"/>
          </a:xfrm>
          <a:prstGeom prst="rect">
            <a:avLst/>
          </a:prstGeom>
        </p:spPr>
      </p:pic>
    </p:spTree>
    <p:extLst>
      <p:ext uri="{BB962C8B-B14F-4D97-AF65-F5344CB8AC3E}">
        <p14:creationId xmlns:p14="http://schemas.microsoft.com/office/powerpoint/2010/main" val="44843564"/>
      </p:ext>
    </p:extLst>
  </p:cSld>
  <p:clrMapOvr>
    <a:masterClrMapping/>
  </p:clrMapOvr>
  <p:transition spd="slow">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1500" b="0">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a:defRPr/>
            </a:lvl1pPr>
          </a:lstStyle>
          <a:p>
            <a:pPr>
              <a:defRPr/>
            </a:pPr>
            <a:fld id="{A587C384-89D6-8141-B091-9776852F31EF}" type="slidenum">
              <a:rPr lang="en-US" altLang="x-none"/>
              <a:pPr>
                <a:defRPr/>
              </a:pPr>
              <a:t>‹#›</a:t>
            </a:fld>
            <a:endParaRPr lang="en-US" altLang="x-none" dirty="0"/>
          </a:p>
        </p:txBody>
      </p:sp>
      <p:sp>
        <p:nvSpPr>
          <p:cNvPr id="5" name="Footer Placeholder 1"/>
          <p:cNvSpPr>
            <a:spLocks noGrp="1"/>
          </p:cNvSpPr>
          <p:nvPr>
            <p:ph type="ftr" sz="quarter" idx="11"/>
          </p:nvPr>
        </p:nvSpPr>
        <p:spPr/>
        <p:txBody>
          <a:bodyPr/>
          <a:lstStyle>
            <a:lvl1pPr defTabSz="342900">
              <a:defRPr>
                <a:latin typeface="Calibri" charset="0"/>
              </a:defRPr>
            </a:lvl1pPr>
          </a:lstStyle>
          <a:p>
            <a:pPr>
              <a:defRPr/>
            </a:pPr>
            <a:endParaRPr lang="en-US" dirty="0"/>
          </a:p>
        </p:txBody>
      </p:sp>
    </p:spTree>
    <p:extLst>
      <p:ext uri="{BB962C8B-B14F-4D97-AF65-F5344CB8AC3E}">
        <p14:creationId xmlns:p14="http://schemas.microsoft.com/office/powerpoint/2010/main" val="810179829"/>
      </p:ext>
    </p:extLst>
  </p:cSld>
  <p:clrMapOvr>
    <a:masterClrMapping/>
  </p:clrMapOvr>
  <p:transition spd="slow">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D04F7C70-D67C-EC44-B347-AD63B26EA15E}" type="slidenum">
              <a:rPr lang="en-US" altLang="x-none"/>
              <a:pPr>
                <a:defRPr/>
              </a:pPr>
              <a:t>‹#›</a:t>
            </a:fld>
            <a:endParaRPr lang="en-US" altLang="x-none" dirty="0"/>
          </a:p>
        </p:txBody>
      </p:sp>
    </p:spTree>
    <p:extLst>
      <p:ext uri="{BB962C8B-B14F-4D97-AF65-F5344CB8AC3E}">
        <p14:creationId xmlns:p14="http://schemas.microsoft.com/office/powerpoint/2010/main" val="724938368"/>
      </p:ext>
    </p:extLst>
  </p:cSld>
  <p:clrMapOvr>
    <a:masterClrMapping/>
  </p:clrMapOvr>
  <p:transition spd="slow">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2"/>
            <a:ext cx="4038600" cy="4525963"/>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EE559103-A4D9-2148-B8FF-FB5AD7389610}" type="slidenum">
              <a:rPr lang="en-US" altLang="x-none"/>
              <a:pPr>
                <a:defRPr/>
              </a:pPr>
              <a:t>‹#›</a:t>
            </a:fld>
            <a:endParaRPr lang="en-US" altLang="x-none" dirty="0"/>
          </a:p>
        </p:txBody>
      </p:sp>
    </p:spTree>
    <p:extLst>
      <p:ext uri="{BB962C8B-B14F-4D97-AF65-F5344CB8AC3E}">
        <p14:creationId xmlns:p14="http://schemas.microsoft.com/office/powerpoint/2010/main" val="416013335"/>
      </p:ext>
    </p:extLst>
  </p:cSld>
  <p:clrMapOvr>
    <a:masterClrMapping/>
  </p:clrMapOvr>
  <p:transition spd="slow">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EF50AF6B-D50A-2B47-B1C7-FB734DCC6A7F}" type="slidenum">
              <a:rPr lang="en-US" altLang="x-none"/>
              <a:pPr>
                <a:defRPr/>
              </a:pPr>
              <a:t>‹#›</a:t>
            </a:fld>
            <a:endParaRPr lang="en-US" altLang="x-none" dirty="0"/>
          </a:p>
        </p:txBody>
      </p:sp>
    </p:spTree>
    <p:extLst>
      <p:ext uri="{BB962C8B-B14F-4D97-AF65-F5344CB8AC3E}">
        <p14:creationId xmlns:p14="http://schemas.microsoft.com/office/powerpoint/2010/main" val="2711398655"/>
      </p:ext>
    </p:extLst>
  </p:cSld>
  <p:clrMapOvr>
    <a:masterClrMapping/>
  </p:clrMapOvr>
  <p:transition spd="slow">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833C988F-EB4A-BE44-AF14-2A0304D0A605}" type="slidenum">
              <a:rPr lang="en-US" altLang="x-none"/>
              <a:pPr>
                <a:defRPr/>
              </a:pPr>
              <a:t>‹#›</a:t>
            </a:fld>
            <a:endParaRPr lang="en-US" altLang="x-none" dirty="0"/>
          </a:p>
        </p:txBody>
      </p:sp>
    </p:spTree>
    <p:extLst>
      <p:ext uri="{BB962C8B-B14F-4D97-AF65-F5344CB8AC3E}">
        <p14:creationId xmlns:p14="http://schemas.microsoft.com/office/powerpoint/2010/main" val="2329655316"/>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457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858838"/>
            <a:ext cx="4191000" cy="5600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858838"/>
            <a:ext cx="4191000" cy="5600700"/>
          </a:xfrm>
        </p:spPr>
        <p:txBody>
          <a:bodyPr/>
          <a:lstStyle/>
          <a:p>
            <a:pPr lvl="0"/>
            <a:endParaRPr lang="en-US" noProof="0" smtClean="0"/>
          </a:p>
        </p:txBody>
      </p:sp>
      <p:sp>
        <p:nvSpPr>
          <p:cNvPr id="5" name="Rectangle 3"/>
          <p:cNvSpPr>
            <a:spLocks noGrp="1" noChangeArrowheads="1"/>
          </p:cNvSpPr>
          <p:nvPr>
            <p:ph type="sldNum" sz="quarter" idx="10"/>
          </p:nvPr>
        </p:nvSpPr>
        <p:spPr>
          <a:ln/>
        </p:spPr>
        <p:txBody>
          <a:bodyPr/>
          <a:lstStyle>
            <a:lvl1pPr>
              <a:defRPr/>
            </a:lvl1pPr>
          </a:lstStyle>
          <a:p>
            <a:fld id="{BF89013D-27D5-41DD-9856-A3D77AE3C343}" type="slidenum">
              <a:rPr lang="en-US"/>
              <a:pPr/>
              <a:t>‹#›</a:t>
            </a:fld>
            <a:endParaRPr lang="en-US"/>
          </a:p>
        </p:txBody>
      </p:sp>
    </p:spTree>
  </p:cSld>
  <p:clrMapOvr>
    <a:masterClrMapping/>
  </p:clrMapOvr>
  <p:transition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D63B023-8F15-D34F-A93F-070D1A5772D3}" type="slidenum">
              <a:rPr lang="en-US" altLang="x-none"/>
              <a:pPr>
                <a:defRPr/>
              </a:pPr>
              <a:t>‹#›</a:t>
            </a:fld>
            <a:endParaRPr lang="en-US" altLang="x-none" dirty="0"/>
          </a:p>
        </p:txBody>
      </p:sp>
    </p:spTree>
    <p:extLst>
      <p:ext uri="{BB962C8B-B14F-4D97-AF65-F5344CB8AC3E}">
        <p14:creationId xmlns:p14="http://schemas.microsoft.com/office/powerpoint/2010/main" val="484259602"/>
      </p:ext>
    </p:extLst>
  </p:cSld>
  <p:clrMapOvr>
    <a:masterClrMapping/>
  </p:clrMapOvr>
  <p:transition spd="slow">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ACC7543-9330-4951-B6A4-E53BFBF2A3BD}"/>
              </a:ext>
            </a:extLst>
          </p:cNvPr>
          <p:cNvSpPr>
            <a:spLocks noGrp="1"/>
          </p:cNvSpPr>
          <p:nvPr>
            <p:ph type="dt" sz="half" idx="10"/>
          </p:nvPr>
        </p:nvSpPr>
        <p:spPr/>
        <p:txBody>
          <a:bodyPr/>
          <a:lstStyle/>
          <a:p>
            <a:pPr fontAlgn="auto">
              <a:spcBef>
                <a:spcPts val="0"/>
              </a:spcBef>
              <a:spcAft>
                <a:spcPts val="0"/>
              </a:spcAft>
            </a:pPr>
            <a:fld id="{F54A29B7-C86E-47C6-B213-F85740EADFEB}" type="datetimeFigureOut">
              <a:rPr lang="en-US" sz="1350" b="0" i="0" smtClean="0">
                <a:solidFill>
                  <a:prstClr val="black"/>
                </a:solidFill>
                <a:latin typeface="Calibri"/>
                <a:ea typeface="+mn-ea"/>
              </a:rPr>
              <a:pPr fontAlgn="auto">
                <a:spcBef>
                  <a:spcPts val="0"/>
                </a:spcBef>
                <a:spcAft>
                  <a:spcPts val="0"/>
                </a:spcAft>
              </a:pPr>
              <a:t>5/24/2019</a:t>
            </a:fld>
            <a:endParaRPr lang="en-US" sz="1350" b="0" i="0" dirty="0">
              <a:solidFill>
                <a:prstClr val="black"/>
              </a:solidFill>
              <a:latin typeface="Calibri"/>
              <a:ea typeface="+mn-ea"/>
            </a:endParaRPr>
          </a:p>
        </p:txBody>
      </p:sp>
      <p:sp>
        <p:nvSpPr>
          <p:cNvPr id="3" name="Footer Placeholder 2">
            <a:extLst>
              <a:ext uri="{FF2B5EF4-FFF2-40B4-BE49-F238E27FC236}">
                <a16:creationId xmlns:a16="http://schemas.microsoft.com/office/drawing/2014/main" xmlns="" id="{03938D01-B119-4107-9741-D22E4E861CA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CE3790FA-B6F9-4BAC-99BB-E021C7ABBB6E}"/>
              </a:ext>
            </a:extLst>
          </p:cNvPr>
          <p:cNvSpPr>
            <a:spLocks noGrp="1"/>
          </p:cNvSpPr>
          <p:nvPr>
            <p:ph type="sldNum" sz="quarter" idx="12"/>
          </p:nvPr>
        </p:nvSpPr>
        <p:spPr/>
        <p:txBody>
          <a:bodyPr/>
          <a:lstStyle/>
          <a:p>
            <a:fld id="{49C3E854-0546-4CDF-86B1-652957B4D3D6}" type="slidenum">
              <a:rPr lang="en-US" smtClean="0"/>
              <a:pPr/>
              <a:t>‹#›</a:t>
            </a:fld>
            <a:endParaRPr lang="en-US" dirty="0"/>
          </a:p>
        </p:txBody>
      </p:sp>
    </p:spTree>
    <p:extLst>
      <p:ext uri="{BB962C8B-B14F-4D97-AF65-F5344CB8AC3E}">
        <p14:creationId xmlns:p14="http://schemas.microsoft.com/office/powerpoint/2010/main" val="364022909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524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24400" y="15240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24400" y="36576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0" y="6629400"/>
            <a:ext cx="2133600" cy="381000"/>
          </a:xfrm>
          <a:prstGeom prst="rect">
            <a:avLst/>
          </a:prstGeom>
        </p:spPr>
        <p:txBody>
          <a:bodyPr/>
          <a:lstStyle>
            <a:lvl1pPr>
              <a:defRPr>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619875"/>
            <a:ext cx="2895600" cy="260350"/>
          </a:xfrm>
          <a:prstGeom prst="rect">
            <a:avLst/>
          </a:prstGeom>
        </p:spPr>
        <p:txBody>
          <a:bodyPr/>
          <a:lstStyle>
            <a:lvl1pPr>
              <a:defRPr>
                <a:solidFill>
                  <a:srgbClr val="000000"/>
                </a:solidFill>
              </a:defRPr>
            </a:lvl1pPr>
          </a:lstStyle>
          <a:p>
            <a:pPr>
              <a:defRPr/>
            </a:pPr>
            <a:endParaRPr lang="en-US"/>
          </a:p>
        </p:txBody>
      </p:sp>
      <p:sp>
        <p:nvSpPr>
          <p:cNvPr id="8" name="Rectangle 6"/>
          <p:cNvSpPr>
            <a:spLocks noGrp="1" noChangeArrowheads="1"/>
          </p:cNvSpPr>
          <p:nvPr>
            <p:ph type="sldNum" sz="quarter" idx="12"/>
          </p:nvPr>
        </p:nvSpPr>
        <p:spPr/>
        <p:txBody>
          <a:bodyPr/>
          <a:lstStyle>
            <a:lvl1pPr>
              <a:defRPr>
                <a:solidFill>
                  <a:srgbClr val="000000"/>
                </a:solidFill>
              </a:defRPr>
            </a:lvl1pPr>
          </a:lstStyle>
          <a:p>
            <a:pPr>
              <a:defRPr/>
            </a:pPr>
            <a:fld id="{8DC3BC75-C4C6-4151-910A-1C51B2781EF3}" type="slidenum">
              <a:rPr lang="en-US"/>
              <a:pPr>
                <a:defRPr/>
              </a:pPr>
              <a:t>‹#›</a:t>
            </a:fld>
            <a:endParaRPr lang="en-US">
              <a:latin typeface="Times New Roman" pitchFamily="18" charset="0"/>
            </a:endParaRPr>
          </a:p>
        </p:txBody>
      </p:sp>
    </p:spTree>
    <p:extLst>
      <p:ext uri="{BB962C8B-B14F-4D97-AF65-F5344CB8AC3E}">
        <p14:creationId xmlns:p14="http://schemas.microsoft.com/office/powerpoint/2010/main" val="3485891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igureSlid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lvl1pPr>
              <a:defRPr>
                <a:latin typeface="Arial" panose="020B0604020202020204" pitchFamily="34" charset="0"/>
                <a:cs typeface="Arial" panose="020B0604020202020204" pitchFamily="34" charset="0"/>
              </a:defRPr>
            </a:lvl1pPr>
          </a:lstStyle>
          <a:p>
            <a:pPr>
              <a:defRPr/>
            </a:pPr>
            <a:fld id="{B5942131-4345-7F48-89E8-C315D65DF44B}" type="slidenum">
              <a:rPr lang="en-US" smtClean="0"/>
              <a:pPr>
                <a:defRPr/>
              </a:pPr>
              <a:t>‹#›</a:t>
            </a:fld>
            <a:endParaRPr lang="en-US" dirty="0"/>
          </a:p>
        </p:txBody>
      </p:sp>
      <p:sp>
        <p:nvSpPr>
          <p:cNvPr id="5" name="Title 4">
            <a:extLst>
              <a:ext uri="{FF2B5EF4-FFF2-40B4-BE49-F238E27FC236}">
                <a16:creationId xmlns="" xmlns:a16="http://schemas.microsoft.com/office/drawing/2014/main" id="{4B84716F-9B76-4941-8A3B-F67285BBBE8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84822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6099" name="Rectangle 3"/>
          <p:cNvSpPr>
            <a:spLocks noGrp="1" noChangeArrowheads="1"/>
          </p:cNvSpPr>
          <p:nvPr>
            <p:ph type="ctrTitle"/>
          </p:nvPr>
        </p:nvSpPr>
        <p:spPr>
          <a:xfrm>
            <a:off x="530226" y="4508503"/>
            <a:ext cx="3360738" cy="1015640"/>
          </a:xfrm>
          <a:prstGeom prst="rect">
            <a:avLst/>
          </a:prstGeom>
        </p:spPr>
        <p:txBody>
          <a:bodyPr lIns="91417" tIns="45709" rIns="91417" bIns="45709" anchor="t">
            <a:spAutoFit/>
          </a:bodyPr>
          <a:lstStyle>
            <a:lvl1pPr algn="l">
              <a:defRPr sz="3000" b="1">
                <a:solidFill>
                  <a:schemeClr val="bg1"/>
                </a:solidFill>
                <a:latin typeface="Helvetica" charset="0"/>
              </a:defRPr>
            </a:lvl1pPr>
          </a:lstStyle>
          <a:p>
            <a:r>
              <a:rPr lang="en-US" dirty="0"/>
              <a:t>Click to edit Master title style</a:t>
            </a:r>
          </a:p>
        </p:txBody>
      </p:sp>
      <p:sp>
        <p:nvSpPr>
          <p:cNvPr id="1156100" name="Rectangle 4"/>
          <p:cNvSpPr>
            <a:spLocks noGrp="1" noChangeArrowheads="1"/>
          </p:cNvSpPr>
          <p:nvPr>
            <p:ph type="subTitle" idx="1"/>
          </p:nvPr>
        </p:nvSpPr>
        <p:spPr>
          <a:xfrm>
            <a:off x="534990" y="5565777"/>
            <a:ext cx="3216275" cy="307754"/>
          </a:xfrm>
          <a:prstGeom prst="rect">
            <a:avLst/>
          </a:prstGeom>
        </p:spPr>
        <p:txBody>
          <a:bodyPr lIns="91417" tIns="45709" rIns="91417" bIns="45709">
            <a:spAutoFit/>
          </a:bodyPr>
          <a:lstStyle>
            <a:lvl1pPr marL="0" indent="0">
              <a:defRPr sz="1400" b="1">
                <a:solidFill>
                  <a:schemeClr val="bg1"/>
                </a:solidFill>
                <a:latin typeface="Helvetica" charset="0"/>
              </a:defRPr>
            </a:lvl1pPr>
          </a:lstStyle>
          <a:p>
            <a:r>
              <a:rPr lang="en-US"/>
              <a:t>Click to edit Master subtitle style</a:t>
            </a:r>
          </a:p>
        </p:txBody>
      </p:sp>
    </p:spTree>
    <p:extLst>
      <p:ext uri="{BB962C8B-B14F-4D97-AF65-F5344CB8AC3E}">
        <p14:creationId xmlns:p14="http://schemas.microsoft.com/office/powerpoint/2010/main" val="281203512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6099" name="Rectangle 3"/>
          <p:cNvSpPr>
            <a:spLocks noGrp="1" noChangeArrowheads="1"/>
          </p:cNvSpPr>
          <p:nvPr>
            <p:ph type="ctrTitle"/>
          </p:nvPr>
        </p:nvSpPr>
        <p:spPr>
          <a:xfrm>
            <a:off x="530226" y="4508502"/>
            <a:ext cx="3360738" cy="1015649"/>
          </a:xfrm>
          <a:prstGeom prst="rect">
            <a:avLst/>
          </a:prstGeom>
        </p:spPr>
        <p:txBody>
          <a:bodyPr lIns="91426" tIns="45713" rIns="91426" bIns="45713" anchor="t">
            <a:spAutoFit/>
          </a:bodyPr>
          <a:lstStyle>
            <a:lvl1pPr algn="l">
              <a:defRPr sz="3000" b="1">
                <a:solidFill>
                  <a:schemeClr val="bg1"/>
                </a:solidFill>
                <a:latin typeface="Helvetica" charset="0"/>
              </a:defRPr>
            </a:lvl1pPr>
          </a:lstStyle>
          <a:p>
            <a:r>
              <a:rPr lang="en-US" dirty="0"/>
              <a:t>Click to edit Master title style</a:t>
            </a:r>
          </a:p>
        </p:txBody>
      </p:sp>
      <p:sp>
        <p:nvSpPr>
          <p:cNvPr id="1156100" name="Rectangle 4"/>
          <p:cNvSpPr>
            <a:spLocks noGrp="1" noChangeArrowheads="1"/>
          </p:cNvSpPr>
          <p:nvPr>
            <p:ph type="subTitle" idx="1"/>
          </p:nvPr>
        </p:nvSpPr>
        <p:spPr>
          <a:xfrm>
            <a:off x="534989" y="5565776"/>
            <a:ext cx="3216275" cy="307762"/>
          </a:xfrm>
          <a:prstGeom prst="rect">
            <a:avLst/>
          </a:prstGeom>
        </p:spPr>
        <p:txBody>
          <a:bodyPr lIns="91426" tIns="45713" rIns="91426" bIns="45713">
            <a:spAutoFit/>
          </a:bodyPr>
          <a:lstStyle>
            <a:lvl1pPr marL="0" indent="0">
              <a:defRPr sz="1400" b="1">
                <a:solidFill>
                  <a:schemeClr val="bg1"/>
                </a:solidFill>
                <a:latin typeface="Helvetica" charset="0"/>
              </a:defRPr>
            </a:lvl1pPr>
          </a:lstStyle>
          <a:p>
            <a:r>
              <a:rPr lang="en-US"/>
              <a:t>Click to edit Master subtitle style</a:t>
            </a:r>
          </a:p>
        </p:txBody>
      </p:sp>
    </p:spTree>
    <p:extLst>
      <p:ext uri="{BB962C8B-B14F-4D97-AF65-F5344CB8AC3E}">
        <p14:creationId xmlns:p14="http://schemas.microsoft.com/office/powerpoint/2010/main" val="372415644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4572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858838"/>
            <a:ext cx="4191000" cy="5600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858838"/>
            <a:ext cx="4191000" cy="5600700"/>
          </a:xfrm>
          <a:prstGeom prst="rect">
            <a:avLst/>
          </a:prstGeom>
        </p:spPr>
        <p:txBody>
          <a:bodyPr/>
          <a:lstStyle/>
          <a:p>
            <a:pPr lvl="0"/>
            <a:endParaRPr lang="en-US" noProof="0" dirty="0" smtClean="0"/>
          </a:p>
        </p:txBody>
      </p:sp>
      <p:sp>
        <p:nvSpPr>
          <p:cNvPr id="5" name="Rectangle 3"/>
          <p:cNvSpPr>
            <a:spLocks noGrp="1" noChangeArrowheads="1"/>
          </p:cNvSpPr>
          <p:nvPr>
            <p:ph type="sldNum" sz="quarter" idx="10"/>
          </p:nvPr>
        </p:nvSpPr>
        <p:spPr/>
        <p:txBody>
          <a:bodyPr/>
          <a:lstStyle>
            <a:lvl1pPr>
              <a:defRPr/>
            </a:lvl1pPr>
          </a:lstStyle>
          <a:p>
            <a:pPr>
              <a:defRPr/>
            </a:pPr>
            <a:fld id="{284356C9-432D-D54A-9608-8A59ED593B5E}" type="slidenum">
              <a:rPr lang="en-US"/>
              <a:pPr>
                <a:defRPr/>
              </a:pPr>
              <a:t>‹#›</a:t>
            </a:fld>
            <a:endParaRPr lang="en-US"/>
          </a:p>
        </p:txBody>
      </p:sp>
    </p:spTree>
    <p:extLst>
      <p:ext uri="{BB962C8B-B14F-4D97-AF65-F5344CB8AC3E}">
        <p14:creationId xmlns:p14="http://schemas.microsoft.com/office/powerpoint/2010/main" val="3017996668"/>
      </p:ext>
    </p:extLst>
  </p:cSld>
  <p:clrMapOvr>
    <a:masterClrMapping/>
  </p:clrMapOvr>
  <p:transition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2" name="Picture 6" descr="Budget Master.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1755324"/>
      </p:ext>
    </p:extLst>
  </p:cSld>
  <p:clrMapOvr>
    <a:masterClrMapping/>
  </p:clrMapOvr>
  <p:transition>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defTabSz="457200">
              <a:defRPr/>
            </a:pPr>
            <a:endParaRPr lang="en-US" sz="1800" b="0" i="0">
              <a:solidFill>
                <a:srgbClr val="000000"/>
              </a:solidFill>
              <a:latin typeface="Arial" pitchFamily="34" charset="0"/>
              <a:ea typeface="+mn-ea"/>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defTabSz="457200">
              <a:defRPr/>
            </a:pPr>
            <a:endParaRPr lang="en-US" sz="1800" b="0" i="0">
              <a:solidFill>
                <a:srgbClr val="000000"/>
              </a:solidFill>
              <a:latin typeface="Arial" pitchFamily="34" charset="0"/>
              <a:ea typeface="+mn-ea"/>
            </a:endParaRPr>
          </a:p>
        </p:txBody>
      </p:sp>
      <p:sp>
        <p:nvSpPr>
          <p:cNvPr id="4" name="Slide Number Placeholder 3"/>
          <p:cNvSpPr>
            <a:spLocks noGrp="1"/>
          </p:cNvSpPr>
          <p:nvPr>
            <p:ph type="sldNum" sz="quarter" idx="12"/>
          </p:nvPr>
        </p:nvSpPr>
        <p:spPr/>
        <p:txBody>
          <a:bodyPr/>
          <a:lstStyle>
            <a:lvl1pPr>
              <a:defRPr smtClean="0"/>
            </a:lvl1pPr>
          </a:lstStyle>
          <a:p>
            <a:pPr>
              <a:defRPr/>
            </a:pPr>
            <a:fld id="{BEC989E1-EF36-434F-8942-590936AB6B4F}" type="slidenum">
              <a:rPr lang="en-US"/>
              <a:pPr>
                <a:defRPr/>
              </a:pPr>
              <a:t>‹#›</a:t>
            </a:fld>
            <a:endParaRPr lang="en-US"/>
          </a:p>
        </p:txBody>
      </p:sp>
    </p:spTree>
    <p:extLst>
      <p:ext uri="{BB962C8B-B14F-4D97-AF65-F5344CB8AC3E}">
        <p14:creationId xmlns:p14="http://schemas.microsoft.com/office/powerpoint/2010/main" val="3615648690"/>
      </p:ext>
    </p:extLst>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92056" indent="-292056">
              <a:spcBef>
                <a:spcPts val="0"/>
              </a:spcBef>
              <a:defRPr/>
            </a:lvl1pPr>
            <a:lvl2pPr marL="576109" indent="-284054">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a:spLocks noGrp="1" noChangeArrowheads="1"/>
          </p:cNvSpPr>
          <p:nvPr>
            <p:ph type="sldNum" sz="quarter" idx="10"/>
          </p:nvPr>
        </p:nvSpPr>
        <p:spPr>
          <a:ln/>
        </p:spPr>
        <p:txBody>
          <a:bodyPr/>
          <a:lstStyle>
            <a:lvl1pPr>
              <a:defRPr/>
            </a:lvl1pPr>
          </a:lstStyle>
          <a:p>
            <a:fld id="{2E74546E-A893-45FB-A7AF-19F33E24F177}" type="slidenum">
              <a:rPr lang="en-US"/>
              <a:pPr/>
              <a:t>‹#›</a:t>
            </a:fld>
            <a:endParaRPr lang="en-US"/>
          </a:p>
        </p:txBody>
      </p:sp>
    </p:spTree>
  </p:cSld>
  <p:clrMapOvr>
    <a:masterClrMapping/>
  </p:clrMapOvr>
  <p:transition advClick="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Picture w/ Takeaway">
    <p:spTree>
      <p:nvGrpSpPr>
        <p:cNvPr id="1" name=""/>
        <p:cNvGrpSpPr/>
        <p:nvPr/>
      </p:nvGrpSpPr>
      <p:grpSpPr>
        <a:xfrm>
          <a:off x="0" y="0"/>
          <a:ext cx="0" cy="0"/>
          <a:chOff x="0" y="0"/>
          <a:chExt cx="0" cy="0"/>
        </a:xfrm>
      </p:grpSpPr>
      <p:sp>
        <p:nvSpPr>
          <p:cNvPr id="4" name="Title 1"/>
          <p:cNvSpPr>
            <a:spLocks noGrp="1"/>
          </p:cNvSpPr>
          <p:nvPr>
            <p:ph type="title"/>
          </p:nvPr>
        </p:nvSpPr>
        <p:spPr>
          <a:xfrm>
            <a:off x="526082" y="42445"/>
            <a:ext cx="8268668" cy="836613"/>
          </a:xfrm>
          <a:prstGeom prst="rect">
            <a:avLst/>
          </a:prstGeom>
        </p:spPr>
        <p:txBody>
          <a:bodyPr/>
          <a:lstStyle/>
          <a:p>
            <a:r>
              <a:rPr lang="en-US" smtClean="0"/>
              <a:t>Click to edit Master title style</a:t>
            </a:r>
            <a:endParaRPr lang="en-US" dirty="0"/>
          </a:p>
        </p:txBody>
      </p:sp>
      <p:sp>
        <p:nvSpPr>
          <p:cNvPr id="9" name="Content Placeholder 11"/>
          <p:cNvSpPr>
            <a:spLocks noGrp="1"/>
          </p:cNvSpPr>
          <p:nvPr>
            <p:ph sz="quarter" idx="12"/>
          </p:nvPr>
        </p:nvSpPr>
        <p:spPr>
          <a:xfrm>
            <a:off x="341908" y="6172658"/>
            <a:ext cx="8452842" cy="685343"/>
          </a:xfrm>
          <a:prstGeom prst="rect">
            <a:avLst/>
          </a:prstGeom>
        </p:spPr>
        <p:txBody>
          <a:bodyPr anchor="ctr" anchorCtr="1"/>
          <a:lstStyle>
            <a:lvl1pPr algn="ctr">
              <a:buNone/>
              <a:defRPr sz="2200" b="1" i="1">
                <a:solidFill>
                  <a:srgbClr val="C43A00"/>
                </a:solidFill>
                <a:latin typeface="Arial Narrow"/>
                <a:cs typeface="Arial Narrow"/>
              </a:defRPr>
            </a:lvl1pPr>
            <a:lvl2pPr algn="ctr">
              <a:buNone/>
              <a:defRPr sz="1800"/>
            </a:lvl2pPr>
            <a:lvl3pPr algn="ctr">
              <a:buNone/>
              <a:defRPr sz="1800"/>
            </a:lvl3pPr>
            <a:lvl4pPr algn="ctr">
              <a:buNone/>
              <a:defRPr sz="1800"/>
            </a:lvl4pPr>
            <a:lvl5pPr algn="ctr">
              <a:buNone/>
              <a:defRPr sz="1800"/>
            </a:lvl5pPr>
          </a:lstStyle>
          <a:p>
            <a:pPr lvl="0"/>
            <a:r>
              <a:rPr lang="en-US" smtClean="0"/>
              <a:t>Click to edit Master text styles</a:t>
            </a:r>
          </a:p>
        </p:txBody>
      </p:sp>
      <p:sp>
        <p:nvSpPr>
          <p:cNvPr id="5" name="Footer Placeholder 4"/>
          <p:cNvSpPr>
            <a:spLocks noGrp="1" noChangeArrowheads="1"/>
          </p:cNvSpPr>
          <p:nvPr>
            <p:ph type="ftr" sz="quarter" idx="13"/>
          </p:nvPr>
        </p:nvSpPr>
        <p:spPr>
          <a:xfrm flipH="1">
            <a:off x="3373438" y="6704013"/>
            <a:ext cx="2403475" cy="153987"/>
          </a:xfrm>
          <a:prstGeom prst="rect">
            <a:avLst/>
          </a:prstGeom>
        </p:spPr>
        <p:txBody>
          <a:bodyPr/>
          <a:lstStyle>
            <a:lvl1pPr>
              <a:defRPr>
                <a:ea typeface="ＭＳ Ｐゴシック" pitchFamily="50" charset="-128"/>
              </a:defRPr>
            </a:lvl1pPr>
          </a:lstStyle>
          <a:p>
            <a:pPr defTabSz="457200">
              <a:defRPr/>
            </a:pPr>
            <a:endParaRPr lang="en-US" sz="1800" b="0" i="0">
              <a:solidFill>
                <a:prstClr val="black"/>
              </a:solidFill>
            </a:endParaRPr>
          </a:p>
        </p:txBody>
      </p:sp>
      <p:sp>
        <p:nvSpPr>
          <p:cNvPr id="6" name="Date Placeholder 2"/>
          <p:cNvSpPr>
            <a:spLocks noGrp="1"/>
          </p:cNvSpPr>
          <p:nvPr>
            <p:ph type="dt" sz="half" idx="14"/>
          </p:nvPr>
        </p:nvSpPr>
        <p:spPr>
          <a:xfrm>
            <a:off x="0" y="6704013"/>
            <a:ext cx="2181225" cy="153987"/>
          </a:xfrm>
          <a:prstGeom prst="rect">
            <a:avLst/>
          </a:prstGeom>
        </p:spPr>
        <p:txBody>
          <a:bodyPr vert="horz" wrap="square" lIns="0" tIns="45720" rIns="0" bIns="0" rtlCol="0" anchor="t" anchorCtr="0">
            <a:spAutoFit/>
          </a:bodyPr>
          <a:lstStyle>
            <a:lvl1pPr algn="l">
              <a:defRPr sz="700">
                <a:solidFill>
                  <a:schemeClr val="bg2"/>
                </a:solidFill>
                <a:ea typeface="ＭＳ Ｐゴシック" pitchFamily="50" charset="-128"/>
              </a:defRPr>
            </a:lvl1pPr>
          </a:lstStyle>
          <a:p>
            <a:pPr defTabSz="457200">
              <a:defRPr/>
            </a:pPr>
            <a:r>
              <a:rPr lang="en-US" b="0" i="0">
                <a:solidFill>
                  <a:srgbClr val="EEECE1"/>
                </a:solidFill>
              </a:rPr>
              <a:t>National Aeronautics and Space Administration</a:t>
            </a:r>
          </a:p>
        </p:txBody>
      </p:sp>
      <p:sp>
        <p:nvSpPr>
          <p:cNvPr id="7" name="Rectangle 6"/>
          <p:cNvSpPr>
            <a:spLocks noGrp="1" noChangeArrowheads="1"/>
          </p:cNvSpPr>
          <p:nvPr>
            <p:ph type="sldNum" sz="quarter" idx="15"/>
          </p:nvPr>
        </p:nvSpPr>
        <p:spPr>
          <a:xfrm>
            <a:off x="7359650" y="6704013"/>
            <a:ext cx="1762125" cy="153987"/>
          </a:xfrm>
        </p:spPr>
        <p:txBody>
          <a:bodyPr lIns="0" tIns="45714" rIns="0" bIns="0">
            <a:spAutoFit/>
          </a:bodyPr>
          <a:lstStyle>
            <a:lvl1pPr algn="r" eaLnBrk="1" hangingPunct="1">
              <a:defRPr sz="700">
                <a:solidFill>
                  <a:schemeClr val="bg2"/>
                </a:solidFill>
                <a:cs typeface="Arial" charset="0"/>
              </a:defRPr>
            </a:lvl1pPr>
          </a:lstStyle>
          <a:p>
            <a:pPr>
              <a:defRPr/>
            </a:pPr>
            <a:r>
              <a:rPr lang="en-US">
                <a:solidFill>
                  <a:srgbClr val="EEECE1"/>
                </a:solidFill>
              </a:rPr>
              <a:t>Boeing Briefing.</a:t>
            </a:r>
            <a:fld id="{065C4CB9-74AF-4A6F-948F-B693F0C22D64}" type="slidenum">
              <a:rPr lang="en-US">
                <a:solidFill>
                  <a:srgbClr val="EEECE1"/>
                </a:solidFill>
              </a:rPr>
              <a:pPr>
                <a:defRPr/>
              </a:pPr>
              <a:t>‹#›</a:t>
            </a:fld>
            <a:endParaRPr lang="en-US">
              <a:solidFill>
                <a:srgbClr val="EEECE1"/>
              </a:solidFill>
            </a:endParaRPr>
          </a:p>
        </p:txBody>
      </p:sp>
    </p:spTree>
    <p:extLst>
      <p:ext uri="{BB962C8B-B14F-4D97-AF65-F5344CB8AC3E}">
        <p14:creationId xmlns:p14="http://schemas.microsoft.com/office/powerpoint/2010/main" val="194329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788" y="152400"/>
            <a:ext cx="7542212" cy="609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219200"/>
            <a:ext cx="7772400"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solidFill>
                  <a:srgbClr val="000000"/>
                </a:solidFill>
              </a:defRPr>
            </a:lvl1pPr>
          </a:lstStyle>
          <a:p>
            <a:pPr>
              <a:defRPr/>
            </a:pPr>
            <a:fld id="{D2B78278-2284-42C2-996C-FEC62F9E67D3}" type="slidenum">
              <a:rPr lang="en-US">
                <a:cs typeface="ＭＳ Ｐゴシック"/>
              </a:rPr>
              <a:pPr>
                <a:defRPr/>
              </a:pPr>
              <a:t>‹#›</a:t>
            </a:fld>
            <a:endParaRPr lang="en-US" dirty="0">
              <a:cs typeface="ＭＳ Ｐゴシック"/>
            </a:endParaRPr>
          </a:p>
        </p:txBody>
      </p:sp>
    </p:spTree>
    <p:extLst>
      <p:ext uri="{BB962C8B-B14F-4D97-AF65-F5344CB8AC3E}">
        <p14:creationId xmlns:p14="http://schemas.microsoft.com/office/powerpoint/2010/main" val="244850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8788" y="152400"/>
            <a:ext cx="7542212" cy="609600"/>
          </a:xfrm>
          <a:prstGeom prst="rect">
            <a:avLst/>
          </a:prstGeom>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34248E2-5932-4EFF-8464-F456847D01A2}" type="slidenum">
              <a:rPr lang="en-US">
                <a:solidFill>
                  <a:prstClr val="black"/>
                </a:solidFill>
                <a:cs typeface="ＭＳ Ｐゴシック"/>
              </a:rPr>
              <a:pPr>
                <a:defRPr/>
              </a:pPr>
              <a:t>‹#›</a:t>
            </a:fld>
            <a:endParaRPr lang="en-US" dirty="0">
              <a:solidFill>
                <a:prstClr val="black"/>
              </a:solidFill>
              <a:cs typeface="ＭＳ Ｐゴシック"/>
            </a:endParaRPr>
          </a:p>
        </p:txBody>
      </p:sp>
    </p:spTree>
    <p:extLst>
      <p:ext uri="{BB962C8B-B14F-4D97-AF65-F5344CB8AC3E}">
        <p14:creationId xmlns:p14="http://schemas.microsoft.com/office/powerpoint/2010/main" val="698549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bwMode="auto">
          <a:xfrm>
            <a:off x="0" y="0"/>
            <a:ext cx="9144000" cy="6858000"/>
          </a:xfrm>
          <a:prstGeom prst="rect">
            <a:avLst/>
          </a:prstGeom>
          <a:solidFill>
            <a:schemeClr val="tx1"/>
          </a:solidFill>
          <a:ln w="9525" cap="flat" cmpd="sng" algn="ctr">
            <a:noFill/>
            <a:prstDash val="solid"/>
            <a:round/>
            <a:headEnd type="none" w="med" len="med"/>
            <a:tailEnd type="none" w="med" len="med"/>
          </a:ln>
          <a:effectLst/>
        </p:spPr>
        <p:txBody>
          <a:bodyPr/>
          <a:lstStyle/>
          <a:p>
            <a:pPr>
              <a:spcBef>
                <a:spcPct val="20000"/>
              </a:spcBef>
              <a:defRPr/>
            </a:pPr>
            <a:endParaRPr lang="en-US" sz="2400" b="0" i="0" dirty="0">
              <a:solidFill>
                <a:prstClr val="white"/>
              </a:solidFill>
              <a:latin typeface="Helvetica Neue Black Condensed" charset="0"/>
              <a:ea typeface="ＭＳ Ｐゴシック"/>
              <a:cs typeface="ＭＳ Ｐゴシック"/>
            </a:endParaRPr>
          </a:p>
        </p:txBody>
      </p:sp>
      <p:pic>
        <p:nvPicPr>
          <p:cNvPr id="3" name="Picture 63" descr="Cover.jpg"/>
          <p:cNvPicPr>
            <a:picLocks noChangeAspect="1"/>
          </p:cNvPicPr>
          <p:nvPr userDrawn="1"/>
        </p:nvPicPr>
        <p:blipFill>
          <a:blip r:embed="rId2">
            <a:extLst>
              <a:ext uri="{28A0092B-C50C-407E-A947-70E740481C1C}">
                <a14:useLocalDpi xmlns:a14="http://schemas.microsoft.com/office/drawing/2010/main" val="0"/>
              </a:ext>
            </a:extLst>
          </a:blip>
          <a:srcRect b="20952"/>
          <a:stretch>
            <a:fillRect/>
          </a:stretch>
        </p:blipFill>
        <p:spPr bwMode="auto">
          <a:xfrm>
            <a:off x="0" y="1941513"/>
            <a:ext cx="9144000" cy="45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64"/>
          <p:cNvCxnSpPr>
            <a:cxnSpLocks noChangeShapeType="1"/>
          </p:cNvCxnSpPr>
          <p:nvPr userDrawn="1"/>
        </p:nvCxnSpPr>
        <p:spPr bwMode="auto">
          <a:xfrm>
            <a:off x="0" y="1943100"/>
            <a:ext cx="9144000" cy="1588"/>
          </a:xfrm>
          <a:prstGeom prst="line">
            <a:avLst/>
          </a:prstGeom>
          <a:noFill/>
          <a:ln w="63500">
            <a:solidFill>
              <a:srgbClr val="FFFFFF"/>
            </a:solidFill>
            <a:round/>
            <a:headEnd/>
            <a:tailEnd/>
          </a:ln>
          <a:extLst>
            <a:ext uri="{909E8E84-426E-40DD-AFC4-6F175D3DCCD1}">
              <a14:hiddenFill xmlns:a14="http://schemas.microsoft.com/office/drawing/2010/main">
                <a:noFill/>
              </a14:hiddenFill>
            </a:ext>
          </a:extLst>
        </p:spPr>
      </p:cxnSp>
      <p:cxnSp>
        <p:nvCxnSpPr>
          <p:cNvPr id="5" name="Straight Connector 65"/>
          <p:cNvCxnSpPr>
            <a:cxnSpLocks noChangeShapeType="1"/>
          </p:cNvCxnSpPr>
          <p:nvPr userDrawn="1"/>
        </p:nvCxnSpPr>
        <p:spPr bwMode="auto">
          <a:xfrm>
            <a:off x="0" y="6527800"/>
            <a:ext cx="9144000" cy="1588"/>
          </a:xfrm>
          <a:prstGeom prst="line">
            <a:avLst/>
          </a:prstGeom>
          <a:noFill/>
          <a:ln w="63500">
            <a:solidFill>
              <a:srgbClr val="FFFFFF"/>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594721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pic>
        <p:nvPicPr>
          <p:cNvPr id="3" name="Picture 6" descr="A-New-Space-Enterprise_Cov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53"/>
          <p:cNvSpPr txBox="1">
            <a:spLocks noChangeArrowheads="1"/>
          </p:cNvSpPr>
          <p:nvPr userDrawn="1"/>
        </p:nvSpPr>
        <p:spPr bwMode="auto">
          <a:xfrm>
            <a:off x="466725" y="409575"/>
            <a:ext cx="3343275" cy="246063"/>
          </a:xfrm>
          <a:prstGeom prst="rect">
            <a:avLst/>
          </a:prstGeom>
          <a:noFill/>
          <a:ln w="9525">
            <a:noFill/>
            <a:miter lim="800000"/>
            <a:headEnd/>
            <a:tailEnd/>
          </a:ln>
        </p:spPr>
        <p:txBody>
          <a:bodyPr>
            <a:spAutoFit/>
          </a:bodyPr>
          <a:lstStyle/>
          <a:p>
            <a:pPr defTabSz="457200" fontAlgn="auto">
              <a:spcBef>
                <a:spcPct val="50000"/>
              </a:spcBef>
              <a:spcAft>
                <a:spcPts val="0"/>
              </a:spcAft>
              <a:defRPr/>
            </a:pPr>
            <a:r>
              <a:rPr lang="en-US" sz="1000" b="0" i="0" dirty="0">
                <a:solidFill>
                  <a:prstClr val="white"/>
                </a:solidFill>
                <a:latin typeface="Helvetica" pitchFamily="-107" charset="0"/>
                <a:ea typeface="ＭＳ Ｐゴシック"/>
                <a:cs typeface="ＭＳ Ｐゴシック"/>
              </a:rPr>
              <a:t>National Aeronautics and Space Administration</a:t>
            </a:r>
          </a:p>
        </p:txBody>
      </p:sp>
      <p:pic>
        <p:nvPicPr>
          <p:cNvPr id="5" name="Picture 130" descr="NASA-insignia-RGB.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050" y="214313"/>
            <a:ext cx="75247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66726" y="1143000"/>
            <a:ext cx="7991474" cy="1295400"/>
          </a:xfrm>
          <a:prstGeom prst="rect">
            <a:avLst/>
          </a:prstGeom>
          <a:ln>
            <a:noFill/>
          </a:ln>
        </p:spPr>
        <p:txBody>
          <a:bodyPr anchor="t">
            <a:normAutofit/>
          </a:bodyPr>
          <a:lstStyle>
            <a:lvl1pPr algn="l">
              <a:defRPr sz="3600">
                <a:solidFill>
                  <a:srgbClr val="FFFFFF"/>
                </a:solidFill>
                <a:latin typeface="Arial"/>
                <a:cs typeface="Arial"/>
              </a:defRPr>
            </a:lvl1pPr>
          </a:lstStyle>
          <a:p>
            <a:endParaRPr lang="en-US" dirty="0"/>
          </a:p>
        </p:txBody>
      </p:sp>
    </p:spTree>
    <p:extLst>
      <p:ext uri="{BB962C8B-B14F-4D97-AF65-F5344CB8AC3E}">
        <p14:creationId xmlns:p14="http://schemas.microsoft.com/office/powerpoint/2010/main" val="35530250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6099" name="Rectangle 3"/>
          <p:cNvSpPr>
            <a:spLocks noGrp="1" noChangeArrowheads="1"/>
          </p:cNvSpPr>
          <p:nvPr>
            <p:ph type="ctrTitle"/>
          </p:nvPr>
        </p:nvSpPr>
        <p:spPr>
          <a:xfrm>
            <a:off x="530226" y="4508502"/>
            <a:ext cx="3360738" cy="1015649"/>
          </a:xfrm>
          <a:prstGeom prst="rect">
            <a:avLst/>
          </a:prstGeom>
        </p:spPr>
        <p:txBody>
          <a:bodyPr lIns="91426" tIns="45713" rIns="91426" bIns="45713" anchor="t">
            <a:spAutoFit/>
          </a:bodyPr>
          <a:lstStyle>
            <a:lvl1pPr algn="l">
              <a:defRPr sz="3000" b="1">
                <a:solidFill>
                  <a:schemeClr val="bg1"/>
                </a:solidFill>
                <a:latin typeface="Helvetica" charset="0"/>
              </a:defRPr>
            </a:lvl1pPr>
          </a:lstStyle>
          <a:p>
            <a:r>
              <a:rPr lang="en-US" dirty="0"/>
              <a:t>Click to edit Master title style</a:t>
            </a:r>
          </a:p>
        </p:txBody>
      </p:sp>
      <p:sp>
        <p:nvSpPr>
          <p:cNvPr id="1156100" name="Rectangle 4"/>
          <p:cNvSpPr>
            <a:spLocks noGrp="1" noChangeArrowheads="1"/>
          </p:cNvSpPr>
          <p:nvPr>
            <p:ph type="subTitle" idx="1"/>
          </p:nvPr>
        </p:nvSpPr>
        <p:spPr>
          <a:xfrm>
            <a:off x="534989" y="5565776"/>
            <a:ext cx="3216275" cy="307762"/>
          </a:xfrm>
          <a:prstGeom prst="rect">
            <a:avLst/>
          </a:prstGeom>
        </p:spPr>
        <p:txBody>
          <a:bodyPr lIns="91426" tIns="45713" rIns="91426" bIns="45713">
            <a:spAutoFit/>
          </a:bodyPr>
          <a:lstStyle>
            <a:lvl1pPr marL="0" indent="0">
              <a:defRPr sz="1400" b="1">
                <a:solidFill>
                  <a:schemeClr val="bg1"/>
                </a:solidFill>
                <a:latin typeface="Helvetica" charset="0"/>
              </a:defRPr>
            </a:lvl1pPr>
          </a:lstStyle>
          <a:p>
            <a:r>
              <a:rPr lang="en-US"/>
              <a:t>Click to edit Master subtitle style</a:t>
            </a:r>
          </a:p>
        </p:txBody>
      </p:sp>
    </p:spTree>
    <p:extLst>
      <p:ext uri="{BB962C8B-B14F-4D97-AF65-F5344CB8AC3E}">
        <p14:creationId xmlns:p14="http://schemas.microsoft.com/office/powerpoint/2010/main" val="33009453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4572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858838"/>
            <a:ext cx="4191000" cy="5600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858838"/>
            <a:ext cx="4191000" cy="5600700"/>
          </a:xfrm>
          <a:prstGeom prst="rect">
            <a:avLst/>
          </a:prstGeom>
        </p:spPr>
        <p:txBody>
          <a:bodyPr/>
          <a:lstStyle/>
          <a:p>
            <a:pPr lvl="0"/>
            <a:endParaRPr lang="en-US" noProof="0" dirty="0" smtClean="0"/>
          </a:p>
        </p:txBody>
      </p:sp>
      <p:sp>
        <p:nvSpPr>
          <p:cNvPr id="5" name="Rectangle 3"/>
          <p:cNvSpPr>
            <a:spLocks noGrp="1" noChangeArrowheads="1"/>
          </p:cNvSpPr>
          <p:nvPr>
            <p:ph type="sldNum" sz="quarter" idx="10"/>
          </p:nvPr>
        </p:nvSpPr>
        <p:spPr/>
        <p:txBody>
          <a:bodyPr/>
          <a:lstStyle>
            <a:lvl1pPr>
              <a:defRPr/>
            </a:lvl1pPr>
          </a:lstStyle>
          <a:p>
            <a:pPr>
              <a:defRPr/>
            </a:pPr>
            <a:fld id="{284356C9-432D-D54A-9608-8A59ED593B5E}" type="slidenum">
              <a:rPr lang="en-US"/>
              <a:pPr>
                <a:defRPr/>
              </a:pPr>
              <a:t>‹#›</a:t>
            </a:fld>
            <a:endParaRPr lang="en-US"/>
          </a:p>
        </p:txBody>
      </p:sp>
    </p:spTree>
    <p:extLst>
      <p:ext uri="{BB962C8B-B14F-4D97-AF65-F5344CB8AC3E}">
        <p14:creationId xmlns:p14="http://schemas.microsoft.com/office/powerpoint/2010/main" val="3512593028"/>
      </p:ext>
    </p:extLst>
  </p:cSld>
  <p:clrMapOvr>
    <a:masterClrMapping/>
  </p:clrMapOvr>
  <p:transition advClick="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2" name="Picture 6" descr="Budget Master.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0752700"/>
      </p:ext>
    </p:extLst>
  </p:cSld>
  <p:clrMapOvr>
    <a:masterClrMapping/>
  </p:clrMapOvr>
  <p:transition>
    <p:wipe di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defTabSz="457200">
              <a:defRPr/>
            </a:pPr>
            <a:endParaRPr lang="en-US" sz="1800" b="0" i="0">
              <a:solidFill>
                <a:srgbClr val="000000"/>
              </a:solidFill>
              <a:latin typeface="Arial" pitchFamily="34" charset="0"/>
              <a:ea typeface="+mn-ea"/>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defTabSz="457200">
              <a:defRPr/>
            </a:pPr>
            <a:endParaRPr lang="en-US" sz="1800" b="0" i="0">
              <a:solidFill>
                <a:srgbClr val="000000"/>
              </a:solidFill>
              <a:latin typeface="Arial" pitchFamily="34" charset="0"/>
              <a:ea typeface="+mn-ea"/>
            </a:endParaRPr>
          </a:p>
        </p:txBody>
      </p:sp>
      <p:sp>
        <p:nvSpPr>
          <p:cNvPr id="4" name="Slide Number Placeholder 3"/>
          <p:cNvSpPr>
            <a:spLocks noGrp="1"/>
          </p:cNvSpPr>
          <p:nvPr>
            <p:ph type="sldNum" sz="quarter" idx="12"/>
          </p:nvPr>
        </p:nvSpPr>
        <p:spPr/>
        <p:txBody>
          <a:bodyPr/>
          <a:lstStyle>
            <a:lvl1pPr>
              <a:defRPr smtClean="0"/>
            </a:lvl1pPr>
          </a:lstStyle>
          <a:p>
            <a:pPr>
              <a:defRPr/>
            </a:pPr>
            <a:fld id="{BEC989E1-EF36-434F-8942-590936AB6B4F}" type="slidenum">
              <a:rPr lang="en-US"/>
              <a:pPr>
                <a:defRPr/>
              </a:pPr>
              <a:t>‹#›</a:t>
            </a:fld>
            <a:endParaRPr lang="en-US"/>
          </a:p>
        </p:txBody>
      </p:sp>
    </p:spTree>
    <p:extLst>
      <p:ext uri="{BB962C8B-B14F-4D97-AF65-F5344CB8AC3E}">
        <p14:creationId xmlns:p14="http://schemas.microsoft.com/office/powerpoint/2010/main" val="3958084893"/>
      </p:ext>
    </p:extLst>
  </p:cSld>
  <p:clrMapOvr>
    <a:masterClrMapping/>
  </p:clrMapOvr>
  <p:transition>
    <p:wipe di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Picture w/ Takeaway">
    <p:spTree>
      <p:nvGrpSpPr>
        <p:cNvPr id="1" name=""/>
        <p:cNvGrpSpPr/>
        <p:nvPr/>
      </p:nvGrpSpPr>
      <p:grpSpPr>
        <a:xfrm>
          <a:off x="0" y="0"/>
          <a:ext cx="0" cy="0"/>
          <a:chOff x="0" y="0"/>
          <a:chExt cx="0" cy="0"/>
        </a:xfrm>
      </p:grpSpPr>
      <p:sp>
        <p:nvSpPr>
          <p:cNvPr id="4" name="Title 1"/>
          <p:cNvSpPr>
            <a:spLocks noGrp="1"/>
          </p:cNvSpPr>
          <p:nvPr>
            <p:ph type="title"/>
          </p:nvPr>
        </p:nvSpPr>
        <p:spPr>
          <a:xfrm>
            <a:off x="526082" y="42445"/>
            <a:ext cx="8268668" cy="836613"/>
          </a:xfrm>
          <a:prstGeom prst="rect">
            <a:avLst/>
          </a:prstGeom>
        </p:spPr>
        <p:txBody>
          <a:bodyPr/>
          <a:lstStyle/>
          <a:p>
            <a:r>
              <a:rPr lang="en-US" smtClean="0"/>
              <a:t>Click to edit Master title style</a:t>
            </a:r>
            <a:endParaRPr lang="en-US" dirty="0"/>
          </a:p>
        </p:txBody>
      </p:sp>
      <p:sp>
        <p:nvSpPr>
          <p:cNvPr id="9" name="Content Placeholder 11"/>
          <p:cNvSpPr>
            <a:spLocks noGrp="1"/>
          </p:cNvSpPr>
          <p:nvPr>
            <p:ph sz="quarter" idx="12"/>
          </p:nvPr>
        </p:nvSpPr>
        <p:spPr>
          <a:xfrm>
            <a:off x="341908" y="6172658"/>
            <a:ext cx="8452842" cy="685343"/>
          </a:xfrm>
          <a:prstGeom prst="rect">
            <a:avLst/>
          </a:prstGeom>
        </p:spPr>
        <p:txBody>
          <a:bodyPr anchor="ctr" anchorCtr="1"/>
          <a:lstStyle>
            <a:lvl1pPr algn="ctr">
              <a:buNone/>
              <a:defRPr sz="2200" b="1" i="1">
                <a:solidFill>
                  <a:srgbClr val="C43A00"/>
                </a:solidFill>
                <a:latin typeface="Arial Narrow"/>
                <a:cs typeface="Arial Narrow"/>
              </a:defRPr>
            </a:lvl1pPr>
            <a:lvl2pPr algn="ctr">
              <a:buNone/>
              <a:defRPr sz="1800"/>
            </a:lvl2pPr>
            <a:lvl3pPr algn="ctr">
              <a:buNone/>
              <a:defRPr sz="1800"/>
            </a:lvl3pPr>
            <a:lvl4pPr algn="ctr">
              <a:buNone/>
              <a:defRPr sz="1800"/>
            </a:lvl4pPr>
            <a:lvl5pPr algn="ctr">
              <a:buNone/>
              <a:defRPr sz="1800"/>
            </a:lvl5pPr>
          </a:lstStyle>
          <a:p>
            <a:pPr lvl="0"/>
            <a:r>
              <a:rPr lang="en-US" smtClean="0"/>
              <a:t>Click to edit Master text styles</a:t>
            </a:r>
          </a:p>
        </p:txBody>
      </p:sp>
      <p:sp>
        <p:nvSpPr>
          <p:cNvPr id="5" name="Footer Placeholder 4"/>
          <p:cNvSpPr>
            <a:spLocks noGrp="1" noChangeArrowheads="1"/>
          </p:cNvSpPr>
          <p:nvPr>
            <p:ph type="ftr" sz="quarter" idx="13"/>
          </p:nvPr>
        </p:nvSpPr>
        <p:spPr>
          <a:xfrm flipH="1">
            <a:off x="3373438" y="6704013"/>
            <a:ext cx="2403475" cy="153987"/>
          </a:xfrm>
          <a:prstGeom prst="rect">
            <a:avLst/>
          </a:prstGeom>
        </p:spPr>
        <p:txBody>
          <a:bodyPr/>
          <a:lstStyle>
            <a:lvl1pPr>
              <a:defRPr>
                <a:ea typeface="ＭＳ Ｐゴシック" pitchFamily="50" charset="-128"/>
              </a:defRPr>
            </a:lvl1pPr>
          </a:lstStyle>
          <a:p>
            <a:pPr defTabSz="457200">
              <a:defRPr/>
            </a:pPr>
            <a:endParaRPr lang="en-US" sz="1800" b="0" i="0">
              <a:solidFill>
                <a:prstClr val="black"/>
              </a:solidFill>
            </a:endParaRPr>
          </a:p>
        </p:txBody>
      </p:sp>
      <p:sp>
        <p:nvSpPr>
          <p:cNvPr id="6" name="Date Placeholder 2"/>
          <p:cNvSpPr>
            <a:spLocks noGrp="1"/>
          </p:cNvSpPr>
          <p:nvPr>
            <p:ph type="dt" sz="half" idx="14"/>
          </p:nvPr>
        </p:nvSpPr>
        <p:spPr>
          <a:xfrm>
            <a:off x="0" y="6704013"/>
            <a:ext cx="2181225" cy="153987"/>
          </a:xfrm>
          <a:prstGeom prst="rect">
            <a:avLst/>
          </a:prstGeom>
        </p:spPr>
        <p:txBody>
          <a:bodyPr vert="horz" wrap="square" lIns="0" tIns="45720" rIns="0" bIns="0" rtlCol="0" anchor="t" anchorCtr="0">
            <a:spAutoFit/>
          </a:bodyPr>
          <a:lstStyle>
            <a:lvl1pPr algn="l">
              <a:defRPr sz="700">
                <a:solidFill>
                  <a:schemeClr val="bg2"/>
                </a:solidFill>
                <a:ea typeface="ＭＳ Ｐゴシック" pitchFamily="50" charset="-128"/>
              </a:defRPr>
            </a:lvl1pPr>
          </a:lstStyle>
          <a:p>
            <a:pPr defTabSz="457200">
              <a:defRPr/>
            </a:pPr>
            <a:r>
              <a:rPr lang="en-US" b="0" i="0">
                <a:solidFill>
                  <a:srgbClr val="EEECE1"/>
                </a:solidFill>
              </a:rPr>
              <a:t>National Aeronautics and Space Administration</a:t>
            </a:r>
          </a:p>
        </p:txBody>
      </p:sp>
      <p:sp>
        <p:nvSpPr>
          <p:cNvPr id="7" name="Rectangle 6"/>
          <p:cNvSpPr>
            <a:spLocks noGrp="1" noChangeArrowheads="1"/>
          </p:cNvSpPr>
          <p:nvPr>
            <p:ph type="sldNum" sz="quarter" idx="15"/>
          </p:nvPr>
        </p:nvSpPr>
        <p:spPr>
          <a:xfrm>
            <a:off x="7359650" y="6704013"/>
            <a:ext cx="1762125" cy="153987"/>
          </a:xfrm>
        </p:spPr>
        <p:txBody>
          <a:bodyPr lIns="0" tIns="45714" rIns="0" bIns="0">
            <a:spAutoFit/>
          </a:bodyPr>
          <a:lstStyle>
            <a:lvl1pPr algn="r" eaLnBrk="1" hangingPunct="1">
              <a:defRPr sz="700">
                <a:solidFill>
                  <a:schemeClr val="bg2"/>
                </a:solidFill>
                <a:cs typeface="Arial" charset="0"/>
              </a:defRPr>
            </a:lvl1pPr>
          </a:lstStyle>
          <a:p>
            <a:pPr>
              <a:defRPr/>
            </a:pPr>
            <a:r>
              <a:rPr lang="en-US">
                <a:solidFill>
                  <a:srgbClr val="EEECE1"/>
                </a:solidFill>
              </a:rPr>
              <a:t>Boeing Briefing.</a:t>
            </a:r>
            <a:fld id="{065C4CB9-74AF-4A6F-948F-B693F0C22D64}" type="slidenum">
              <a:rPr lang="en-US">
                <a:solidFill>
                  <a:srgbClr val="EEECE1"/>
                </a:solidFill>
              </a:rPr>
              <a:pPr>
                <a:defRPr/>
              </a:pPr>
              <a:t>‹#›</a:t>
            </a:fld>
            <a:endParaRPr lang="en-US">
              <a:solidFill>
                <a:srgbClr val="EEECE1"/>
              </a:solidFill>
            </a:endParaRPr>
          </a:p>
        </p:txBody>
      </p:sp>
    </p:spTree>
    <p:extLst>
      <p:ext uri="{BB962C8B-B14F-4D97-AF65-F5344CB8AC3E}">
        <p14:creationId xmlns:p14="http://schemas.microsoft.com/office/powerpoint/2010/main" val="2212240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6"/>
            <a:ext cx="7772400" cy="1500187"/>
          </a:xfrm>
        </p:spPr>
        <p:txBody>
          <a:bodyPr anchor="b"/>
          <a:lstStyle>
            <a:lvl1pPr marL="0" indent="0">
              <a:buNone/>
              <a:defRPr sz="2000"/>
            </a:lvl1pPr>
            <a:lvl2pPr marL="457088" indent="0">
              <a:buNone/>
              <a:defRPr sz="1800"/>
            </a:lvl2pPr>
            <a:lvl3pPr marL="914175" indent="0">
              <a:buNone/>
              <a:defRPr sz="1600"/>
            </a:lvl3pPr>
            <a:lvl4pPr marL="1371261" indent="0">
              <a:buNone/>
              <a:defRPr sz="1400"/>
            </a:lvl4pPr>
            <a:lvl5pPr marL="1828350" indent="0">
              <a:buNone/>
              <a:defRPr sz="1400"/>
            </a:lvl5pPr>
            <a:lvl6pPr marL="2285436" indent="0">
              <a:buNone/>
              <a:defRPr sz="1400"/>
            </a:lvl6pPr>
            <a:lvl7pPr marL="2742523" indent="0">
              <a:buNone/>
              <a:defRPr sz="1400"/>
            </a:lvl7pPr>
            <a:lvl8pPr marL="3199611" indent="0">
              <a:buNone/>
              <a:defRPr sz="1400"/>
            </a:lvl8pPr>
            <a:lvl9pPr marL="3656698"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fld id="{C842D54E-C4D0-4D59-97FC-95B0460251E7}" type="slidenum">
              <a:rPr lang="en-US"/>
              <a:pPr/>
              <a:t>‹#›</a:t>
            </a:fld>
            <a:endParaRPr lang="en-US"/>
          </a:p>
        </p:txBody>
      </p:sp>
    </p:spTree>
  </p:cSld>
  <p:clrMapOvr>
    <a:masterClrMapping/>
  </p:clrMapOvr>
  <p:transition advClick="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788" y="152400"/>
            <a:ext cx="7542212" cy="609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219200"/>
            <a:ext cx="7772400"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solidFill>
                  <a:srgbClr val="000000"/>
                </a:solidFill>
              </a:defRPr>
            </a:lvl1pPr>
          </a:lstStyle>
          <a:p>
            <a:pPr>
              <a:defRPr/>
            </a:pPr>
            <a:fld id="{D2B78278-2284-42C2-996C-FEC62F9E67D3}" type="slidenum">
              <a:rPr lang="en-US">
                <a:cs typeface="ＭＳ Ｐゴシック"/>
              </a:rPr>
              <a:pPr>
                <a:defRPr/>
              </a:pPr>
              <a:t>‹#›</a:t>
            </a:fld>
            <a:endParaRPr lang="en-US" dirty="0">
              <a:cs typeface="ＭＳ Ｐゴシック"/>
            </a:endParaRPr>
          </a:p>
        </p:txBody>
      </p:sp>
    </p:spTree>
    <p:extLst>
      <p:ext uri="{BB962C8B-B14F-4D97-AF65-F5344CB8AC3E}">
        <p14:creationId xmlns:p14="http://schemas.microsoft.com/office/powerpoint/2010/main" val="20040900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8788" y="152400"/>
            <a:ext cx="7542212" cy="609600"/>
          </a:xfrm>
          <a:prstGeom prst="rect">
            <a:avLst/>
          </a:prstGeom>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34248E2-5932-4EFF-8464-F456847D01A2}" type="slidenum">
              <a:rPr lang="en-US">
                <a:solidFill>
                  <a:prstClr val="black"/>
                </a:solidFill>
                <a:cs typeface="ＭＳ Ｐゴシック"/>
              </a:rPr>
              <a:pPr>
                <a:defRPr/>
              </a:pPr>
              <a:t>‹#›</a:t>
            </a:fld>
            <a:endParaRPr lang="en-US" dirty="0">
              <a:solidFill>
                <a:prstClr val="black"/>
              </a:solidFill>
              <a:cs typeface="ＭＳ Ｐゴシック"/>
            </a:endParaRPr>
          </a:p>
        </p:txBody>
      </p:sp>
    </p:spTree>
    <p:extLst>
      <p:ext uri="{BB962C8B-B14F-4D97-AF65-F5344CB8AC3E}">
        <p14:creationId xmlns:p14="http://schemas.microsoft.com/office/powerpoint/2010/main" val="1076056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bwMode="auto">
          <a:xfrm>
            <a:off x="0" y="0"/>
            <a:ext cx="9144000" cy="6858000"/>
          </a:xfrm>
          <a:prstGeom prst="rect">
            <a:avLst/>
          </a:prstGeom>
          <a:solidFill>
            <a:schemeClr val="tx1"/>
          </a:solidFill>
          <a:ln w="9525" cap="flat" cmpd="sng" algn="ctr">
            <a:noFill/>
            <a:prstDash val="solid"/>
            <a:round/>
            <a:headEnd type="none" w="med" len="med"/>
            <a:tailEnd type="none" w="med" len="med"/>
          </a:ln>
          <a:effectLst/>
        </p:spPr>
        <p:txBody>
          <a:bodyPr/>
          <a:lstStyle/>
          <a:p>
            <a:pPr>
              <a:spcBef>
                <a:spcPct val="20000"/>
              </a:spcBef>
              <a:defRPr/>
            </a:pPr>
            <a:endParaRPr lang="en-US" sz="2400" b="0" i="0" dirty="0">
              <a:solidFill>
                <a:prstClr val="white"/>
              </a:solidFill>
              <a:latin typeface="Helvetica Neue Black Condensed" charset="0"/>
              <a:ea typeface="ＭＳ Ｐゴシック"/>
              <a:cs typeface="ＭＳ Ｐゴシック"/>
            </a:endParaRPr>
          </a:p>
        </p:txBody>
      </p:sp>
      <p:pic>
        <p:nvPicPr>
          <p:cNvPr id="3" name="Picture 63" descr="Cover.jpg"/>
          <p:cNvPicPr>
            <a:picLocks noChangeAspect="1"/>
          </p:cNvPicPr>
          <p:nvPr userDrawn="1"/>
        </p:nvPicPr>
        <p:blipFill>
          <a:blip r:embed="rId2">
            <a:extLst>
              <a:ext uri="{28A0092B-C50C-407E-A947-70E740481C1C}">
                <a14:useLocalDpi xmlns:a14="http://schemas.microsoft.com/office/drawing/2010/main" val="0"/>
              </a:ext>
            </a:extLst>
          </a:blip>
          <a:srcRect b="20952"/>
          <a:stretch>
            <a:fillRect/>
          </a:stretch>
        </p:blipFill>
        <p:spPr bwMode="auto">
          <a:xfrm>
            <a:off x="0" y="1941513"/>
            <a:ext cx="9144000" cy="45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64"/>
          <p:cNvCxnSpPr>
            <a:cxnSpLocks noChangeShapeType="1"/>
          </p:cNvCxnSpPr>
          <p:nvPr userDrawn="1"/>
        </p:nvCxnSpPr>
        <p:spPr bwMode="auto">
          <a:xfrm>
            <a:off x="0" y="1943100"/>
            <a:ext cx="9144000" cy="1588"/>
          </a:xfrm>
          <a:prstGeom prst="line">
            <a:avLst/>
          </a:prstGeom>
          <a:noFill/>
          <a:ln w="63500">
            <a:solidFill>
              <a:srgbClr val="FFFFFF"/>
            </a:solidFill>
            <a:round/>
            <a:headEnd/>
            <a:tailEnd/>
          </a:ln>
          <a:extLst>
            <a:ext uri="{909E8E84-426E-40DD-AFC4-6F175D3DCCD1}">
              <a14:hiddenFill xmlns:a14="http://schemas.microsoft.com/office/drawing/2010/main">
                <a:noFill/>
              </a14:hiddenFill>
            </a:ext>
          </a:extLst>
        </p:spPr>
      </p:cxnSp>
      <p:cxnSp>
        <p:nvCxnSpPr>
          <p:cNvPr id="5" name="Straight Connector 65"/>
          <p:cNvCxnSpPr>
            <a:cxnSpLocks noChangeShapeType="1"/>
          </p:cNvCxnSpPr>
          <p:nvPr userDrawn="1"/>
        </p:nvCxnSpPr>
        <p:spPr bwMode="auto">
          <a:xfrm>
            <a:off x="0" y="6527800"/>
            <a:ext cx="9144000" cy="1588"/>
          </a:xfrm>
          <a:prstGeom prst="line">
            <a:avLst/>
          </a:prstGeom>
          <a:noFill/>
          <a:ln w="63500">
            <a:solidFill>
              <a:srgbClr val="FFFFFF"/>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4003370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pic>
        <p:nvPicPr>
          <p:cNvPr id="3" name="Picture 6" descr="A-New-Space-Enterprise_Cov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53"/>
          <p:cNvSpPr txBox="1">
            <a:spLocks noChangeArrowheads="1"/>
          </p:cNvSpPr>
          <p:nvPr userDrawn="1"/>
        </p:nvSpPr>
        <p:spPr bwMode="auto">
          <a:xfrm>
            <a:off x="466725" y="409575"/>
            <a:ext cx="3343275" cy="246063"/>
          </a:xfrm>
          <a:prstGeom prst="rect">
            <a:avLst/>
          </a:prstGeom>
          <a:noFill/>
          <a:ln w="9525">
            <a:noFill/>
            <a:miter lim="800000"/>
            <a:headEnd/>
            <a:tailEnd/>
          </a:ln>
        </p:spPr>
        <p:txBody>
          <a:bodyPr>
            <a:spAutoFit/>
          </a:bodyPr>
          <a:lstStyle/>
          <a:p>
            <a:pPr defTabSz="457200" fontAlgn="auto">
              <a:spcBef>
                <a:spcPct val="50000"/>
              </a:spcBef>
              <a:spcAft>
                <a:spcPts val="0"/>
              </a:spcAft>
              <a:defRPr/>
            </a:pPr>
            <a:r>
              <a:rPr lang="en-US" sz="1000" b="0" i="0" dirty="0">
                <a:solidFill>
                  <a:prstClr val="white"/>
                </a:solidFill>
                <a:latin typeface="Helvetica" pitchFamily="-107" charset="0"/>
                <a:ea typeface="ＭＳ Ｐゴシック"/>
                <a:cs typeface="ＭＳ Ｐゴシック"/>
              </a:rPr>
              <a:t>National Aeronautics and Space Administration</a:t>
            </a:r>
          </a:p>
        </p:txBody>
      </p:sp>
      <p:pic>
        <p:nvPicPr>
          <p:cNvPr id="5" name="Picture 130" descr="NASA-insignia-RGB.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050" y="214313"/>
            <a:ext cx="75247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66726" y="1143000"/>
            <a:ext cx="7991474" cy="1295400"/>
          </a:xfrm>
          <a:prstGeom prst="rect">
            <a:avLst/>
          </a:prstGeom>
          <a:ln>
            <a:noFill/>
          </a:ln>
        </p:spPr>
        <p:txBody>
          <a:bodyPr anchor="t">
            <a:normAutofit/>
          </a:bodyPr>
          <a:lstStyle>
            <a:lvl1pPr algn="l">
              <a:defRPr sz="3600">
                <a:solidFill>
                  <a:srgbClr val="FFFFFF"/>
                </a:solidFill>
                <a:latin typeface="Arial"/>
                <a:cs typeface="Arial"/>
              </a:defRPr>
            </a:lvl1pPr>
          </a:lstStyle>
          <a:p>
            <a:endParaRPr lang="en-US" dirty="0"/>
          </a:p>
        </p:txBody>
      </p:sp>
    </p:spTree>
    <p:extLst>
      <p:ext uri="{BB962C8B-B14F-4D97-AF65-F5344CB8AC3E}">
        <p14:creationId xmlns:p14="http://schemas.microsoft.com/office/powerpoint/2010/main" val="18197013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6099" name="Rectangle 3"/>
          <p:cNvSpPr>
            <a:spLocks noGrp="1" noChangeArrowheads="1"/>
          </p:cNvSpPr>
          <p:nvPr>
            <p:ph type="ctrTitle"/>
          </p:nvPr>
        </p:nvSpPr>
        <p:spPr>
          <a:xfrm>
            <a:off x="530226" y="4508502"/>
            <a:ext cx="3360738" cy="1015649"/>
          </a:xfrm>
          <a:prstGeom prst="rect">
            <a:avLst/>
          </a:prstGeom>
        </p:spPr>
        <p:txBody>
          <a:bodyPr lIns="91426" tIns="45713" rIns="91426" bIns="45713" anchor="t">
            <a:spAutoFit/>
          </a:bodyPr>
          <a:lstStyle>
            <a:lvl1pPr algn="l">
              <a:defRPr sz="3000" b="1">
                <a:solidFill>
                  <a:schemeClr val="bg1"/>
                </a:solidFill>
                <a:latin typeface="Helvetica" charset="0"/>
              </a:defRPr>
            </a:lvl1pPr>
          </a:lstStyle>
          <a:p>
            <a:r>
              <a:rPr lang="en-US" dirty="0"/>
              <a:t>Click to edit Master title style</a:t>
            </a:r>
          </a:p>
        </p:txBody>
      </p:sp>
      <p:sp>
        <p:nvSpPr>
          <p:cNvPr id="1156100" name="Rectangle 4"/>
          <p:cNvSpPr>
            <a:spLocks noGrp="1" noChangeArrowheads="1"/>
          </p:cNvSpPr>
          <p:nvPr>
            <p:ph type="subTitle" idx="1"/>
          </p:nvPr>
        </p:nvSpPr>
        <p:spPr>
          <a:xfrm>
            <a:off x="534989" y="5565776"/>
            <a:ext cx="3216275" cy="307762"/>
          </a:xfrm>
          <a:prstGeom prst="rect">
            <a:avLst/>
          </a:prstGeom>
        </p:spPr>
        <p:txBody>
          <a:bodyPr lIns="91426" tIns="45713" rIns="91426" bIns="45713">
            <a:spAutoFit/>
          </a:bodyPr>
          <a:lstStyle>
            <a:lvl1pPr marL="0" indent="0">
              <a:defRPr sz="1400" b="1">
                <a:solidFill>
                  <a:schemeClr val="bg1"/>
                </a:solidFill>
                <a:latin typeface="Helvetica" charset="0"/>
              </a:defRPr>
            </a:lvl1pPr>
          </a:lstStyle>
          <a:p>
            <a:r>
              <a:rPr lang="en-US"/>
              <a:t>Click to edit Master subtitle style</a:t>
            </a:r>
          </a:p>
        </p:txBody>
      </p:sp>
    </p:spTree>
    <p:extLst>
      <p:ext uri="{BB962C8B-B14F-4D97-AF65-F5344CB8AC3E}">
        <p14:creationId xmlns:p14="http://schemas.microsoft.com/office/powerpoint/2010/main" val="219064715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4572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858838"/>
            <a:ext cx="4191000" cy="56007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858838"/>
            <a:ext cx="4191000" cy="5600700"/>
          </a:xfrm>
          <a:prstGeom prst="rect">
            <a:avLst/>
          </a:prstGeom>
        </p:spPr>
        <p:txBody>
          <a:bodyPr/>
          <a:lstStyle/>
          <a:p>
            <a:pPr lvl="0"/>
            <a:endParaRPr lang="en-US" noProof="0" dirty="0" smtClean="0"/>
          </a:p>
        </p:txBody>
      </p:sp>
      <p:sp>
        <p:nvSpPr>
          <p:cNvPr id="5" name="Rectangle 3"/>
          <p:cNvSpPr>
            <a:spLocks noGrp="1" noChangeArrowheads="1"/>
          </p:cNvSpPr>
          <p:nvPr>
            <p:ph type="sldNum" sz="quarter" idx="10"/>
          </p:nvPr>
        </p:nvSpPr>
        <p:spPr/>
        <p:txBody>
          <a:bodyPr/>
          <a:lstStyle>
            <a:lvl1pPr>
              <a:defRPr/>
            </a:lvl1pPr>
          </a:lstStyle>
          <a:p>
            <a:pPr>
              <a:defRPr/>
            </a:pPr>
            <a:fld id="{284356C9-432D-D54A-9608-8A59ED593B5E}" type="slidenum">
              <a:rPr lang="en-US"/>
              <a:pPr>
                <a:defRPr/>
              </a:pPr>
              <a:t>‹#›</a:t>
            </a:fld>
            <a:endParaRPr lang="en-US"/>
          </a:p>
        </p:txBody>
      </p:sp>
    </p:spTree>
    <p:extLst>
      <p:ext uri="{BB962C8B-B14F-4D97-AF65-F5344CB8AC3E}">
        <p14:creationId xmlns:p14="http://schemas.microsoft.com/office/powerpoint/2010/main" val="4276886714"/>
      </p:ext>
    </p:extLst>
  </p:cSld>
  <p:clrMapOvr>
    <a:masterClrMapping/>
  </p:clrMapOvr>
  <p:transition advClick="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2" name="Picture 6" descr="Budget Master.jp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1672148"/>
      </p:ext>
    </p:extLst>
  </p:cSld>
  <p:clrMapOvr>
    <a:masterClrMapping/>
  </p:clrMapOvr>
  <p:transition>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defTabSz="457200">
              <a:defRPr/>
            </a:pPr>
            <a:endParaRPr lang="en-US" sz="1800" b="0" i="0">
              <a:solidFill>
                <a:srgbClr val="000000"/>
              </a:solidFill>
              <a:latin typeface="Arial" pitchFamily="34" charset="0"/>
              <a:ea typeface="+mn-ea"/>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defTabSz="457200">
              <a:defRPr/>
            </a:pPr>
            <a:endParaRPr lang="en-US" sz="1800" b="0" i="0">
              <a:solidFill>
                <a:srgbClr val="000000"/>
              </a:solidFill>
              <a:latin typeface="Arial" pitchFamily="34" charset="0"/>
              <a:ea typeface="+mn-ea"/>
            </a:endParaRPr>
          </a:p>
        </p:txBody>
      </p:sp>
      <p:sp>
        <p:nvSpPr>
          <p:cNvPr id="4" name="Slide Number Placeholder 3"/>
          <p:cNvSpPr>
            <a:spLocks noGrp="1"/>
          </p:cNvSpPr>
          <p:nvPr>
            <p:ph type="sldNum" sz="quarter" idx="12"/>
          </p:nvPr>
        </p:nvSpPr>
        <p:spPr/>
        <p:txBody>
          <a:bodyPr/>
          <a:lstStyle>
            <a:lvl1pPr>
              <a:defRPr smtClean="0"/>
            </a:lvl1pPr>
          </a:lstStyle>
          <a:p>
            <a:pPr>
              <a:defRPr/>
            </a:pPr>
            <a:fld id="{BEC989E1-EF36-434F-8942-590936AB6B4F}" type="slidenum">
              <a:rPr lang="en-US"/>
              <a:pPr>
                <a:defRPr/>
              </a:pPr>
              <a:t>‹#›</a:t>
            </a:fld>
            <a:endParaRPr lang="en-US"/>
          </a:p>
        </p:txBody>
      </p:sp>
    </p:spTree>
    <p:extLst>
      <p:ext uri="{BB962C8B-B14F-4D97-AF65-F5344CB8AC3E}">
        <p14:creationId xmlns:p14="http://schemas.microsoft.com/office/powerpoint/2010/main" val="4033012411"/>
      </p:ext>
    </p:extLst>
  </p:cSld>
  <p:clrMapOvr>
    <a:masterClrMapping/>
  </p:clrMapOvr>
  <p:transition>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Picture w/ Takeaway">
    <p:spTree>
      <p:nvGrpSpPr>
        <p:cNvPr id="1" name=""/>
        <p:cNvGrpSpPr/>
        <p:nvPr/>
      </p:nvGrpSpPr>
      <p:grpSpPr>
        <a:xfrm>
          <a:off x="0" y="0"/>
          <a:ext cx="0" cy="0"/>
          <a:chOff x="0" y="0"/>
          <a:chExt cx="0" cy="0"/>
        </a:xfrm>
      </p:grpSpPr>
      <p:sp>
        <p:nvSpPr>
          <p:cNvPr id="4" name="Title 1"/>
          <p:cNvSpPr>
            <a:spLocks noGrp="1"/>
          </p:cNvSpPr>
          <p:nvPr>
            <p:ph type="title"/>
          </p:nvPr>
        </p:nvSpPr>
        <p:spPr>
          <a:xfrm>
            <a:off x="526082" y="42445"/>
            <a:ext cx="8268668" cy="836613"/>
          </a:xfrm>
          <a:prstGeom prst="rect">
            <a:avLst/>
          </a:prstGeom>
        </p:spPr>
        <p:txBody>
          <a:bodyPr/>
          <a:lstStyle/>
          <a:p>
            <a:r>
              <a:rPr lang="en-US" smtClean="0"/>
              <a:t>Click to edit Master title style</a:t>
            </a:r>
            <a:endParaRPr lang="en-US" dirty="0"/>
          </a:p>
        </p:txBody>
      </p:sp>
      <p:sp>
        <p:nvSpPr>
          <p:cNvPr id="9" name="Content Placeholder 11"/>
          <p:cNvSpPr>
            <a:spLocks noGrp="1"/>
          </p:cNvSpPr>
          <p:nvPr>
            <p:ph sz="quarter" idx="12"/>
          </p:nvPr>
        </p:nvSpPr>
        <p:spPr>
          <a:xfrm>
            <a:off x="341908" y="6172658"/>
            <a:ext cx="8452842" cy="685343"/>
          </a:xfrm>
          <a:prstGeom prst="rect">
            <a:avLst/>
          </a:prstGeom>
        </p:spPr>
        <p:txBody>
          <a:bodyPr anchor="ctr" anchorCtr="1"/>
          <a:lstStyle>
            <a:lvl1pPr algn="ctr">
              <a:buNone/>
              <a:defRPr sz="2200" b="1" i="1">
                <a:solidFill>
                  <a:srgbClr val="C43A00"/>
                </a:solidFill>
                <a:latin typeface="Arial Narrow"/>
                <a:cs typeface="Arial Narrow"/>
              </a:defRPr>
            </a:lvl1pPr>
            <a:lvl2pPr algn="ctr">
              <a:buNone/>
              <a:defRPr sz="1800"/>
            </a:lvl2pPr>
            <a:lvl3pPr algn="ctr">
              <a:buNone/>
              <a:defRPr sz="1800"/>
            </a:lvl3pPr>
            <a:lvl4pPr algn="ctr">
              <a:buNone/>
              <a:defRPr sz="1800"/>
            </a:lvl4pPr>
            <a:lvl5pPr algn="ctr">
              <a:buNone/>
              <a:defRPr sz="1800"/>
            </a:lvl5pPr>
          </a:lstStyle>
          <a:p>
            <a:pPr lvl="0"/>
            <a:r>
              <a:rPr lang="en-US" smtClean="0"/>
              <a:t>Click to edit Master text styles</a:t>
            </a:r>
          </a:p>
        </p:txBody>
      </p:sp>
      <p:sp>
        <p:nvSpPr>
          <p:cNvPr id="5" name="Footer Placeholder 4"/>
          <p:cNvSpPr>
            <a:spLocks noGrp="1" noChangeArrowheads="1"/>
          </p:cNvSpPr>
          <p:nvPr>
            <p:ph type="ftr" sz="quarter" idx="13"/>
          </p:nvPr>
        </p:nvSpPr>
        <p:spPr>
          <a:xfrm flipH="1">
            <a:off x="3373438" y="6704013"/>
            <a:ext cx="2403475" cy="153987"/>
          </a:xfrm>
          <a:prstGeom prst="rect">
            <a:avLst/>
          </a:prstGeom>
        </p:spPr>
        <p:txBody>
          <a:bodyPr/>
          <a:lstStyle>
            <a:lvl1pPr>
              <a:defRPr>
                <a:ea typeface="ＭＳ Ｐゴシック" pitchFamily="50" charset="-128"/>
              </a:defRPr>
            </a:lvl1pPr>
          </a:lstStyle>
          <a:p>
            <a:pPr defTabSz="457200">
              <a:defRPr/>
            </a:pPr>
            <a:endParaRPr lang="en-US" sz="1800" b="0" i="0">
              <a:solidFill>
                <a:prstClr val="black"/>
              </a:solidFill>
            </a:endParaRPr>
          </a:p>
        </p:txBody>
      </p:sp>
      <p:sp>
        <p:nvSpPr>
          <p:cNvPr id="6" name="Date Placeholder 2"/>
          <p:cNvSpPr>
            <a:spLocks noGrp="1"/>
          </p:cNvSpPr>
          <p:nvPr>
            <p:ph type="dt" sz="half" idx="14"/>
          </p:nvPr>
        </p:nvSpPr>
        <p:spPr>
          <a:xfrm>
            <a:off x="0" y="6704013"/>
            <a:ext cx="2181225" cy="153987"/>
          </a:xfrm>
          <a:prstGeom prst="rect">
            <a:avLst/>
          </a:prstGeom>
        </p:spPr>
        <p:txBody>
          <a:bodyPr vert="horz" wrap="square" lIns="0" tIns="45720" rIns="0" bIns="0" rtlCol="0" anchor="t" anchorCtr="0">
            <a:spAutoFit/>
          </a:bodyPr>
          <a:lstStyle>
            <a:lvl1pPr algn="l">
              <a:defRPr sz="700">
                <a:solidFill>
                  <a:schemeClr val="bg2"/>
                </a:solidFill>
                <a:ea typeface="ＭＳ Ｐゴシック" pitchFamily="50" charset="-128"/>
              </a:defRPr>
            </a:lvl1pPr>
          </a:lstStyle>
          <a:p>
            <a:pPr defTabSz="457200">
              <a:defRPr/>
            </a:pPr>
            <a:r>
              <a:rPr lang="en-US" b="0" i="0">
                <a:solidFill>
                  <a:srgbClr val="EEECE1"/>
                </a:solidFill>
              </a:rPr>
              <a:t>National Aeronautics and Space Administration</a:t>
            </a:r>
          </a:p>
        </p:txBody>
      </p:sp>
      <p:sp>
        <p:nvSpPr>
          <p:cNvPr id="7" name="Rectangle 6"/>
          <p:cNvSpPr>
            <a:spLocks noGrp="1" noChangeArrowheads="1"/>
          </p:cNvSpPr>
          <p:nvPr>
            <p:ph type="sldNum" sz="quarter" idx="15"/>
          </p:nvPr>
        </p:nvSpPr>
        <p:spPr>
          <a:xfrm>
            <a:off x="7359650" y="6704013"/>
            <a:ext cx="1762125" cy="153987"/>
          </a:xfrm>
        </p:spPr>
        <p:txBody>
          <a:bodyPr lIns="0" tIns="45714" rIns="0" bIns="0">
            <a:spAutoFit/>
          </a:bodyPr>
          <a:lstStyle>
            <a:lvl1pPr algn="r" eaLnBrk="1" hangingPunct="1">
              <a:defRPr sz="700">
                <a:solidFill>
                  <a:schemeClr val="bg2"/>
                </a:solidFill>
                <a:cs typeface="Arial" charset="0"/>
              </a:defRPr>
            </a:lvl1pPr>
          </a:lstStyle>
          <a:p>
            <a:pPr>
              <a:defRPr/>
            </a:pPr>
            <a:r>
              <a:rPr lang="en-US">
                <a:solidFill>
                  <a:srgbClr val="EEECE1"/>
                </a:solidFill>
              </a:rPr>
              <a:t>Boeing Briefing.</a:t>
            </a:r>
            <a:fld id="{065C4CB9-74AF-4A6F-948F-B693F0C22D64}" type="slidenum">
              <a:rPr lang="en-US">
                <a:solidFill>
                  <a:srgbClr val="EEECE1"/>
                </a:solidFill>
              </a:rPr>
              <a:pPr>
                <a:defRPr/>
              </a:pPr>
              <a:t>‹#›</a:t>
            </a:fld>
            <a:endParaRPr lang="en-US">
              <a:solidFill>
                <a:srgbClr val="EEECE1"/>
              </a:solidFill>
            </a:endParaRPr>
          </a:p>
        </p:txBody>
      </p:sp>
    </p:spTree>
    <p:extLst>
      <p:ext uri="{BB962C8B-B14F-4D97-AF65-F5344CB8AC3E}">
        <p14:creationId xmlns:p14="http://schemas.microsoft.com/office/powerpoint/2010/main" val="4158052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788" y="152400"/>
            <a:ext cx="7542212" cy="6096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219200"/>
            <a:ext cx="7772400" cy="4876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solidFill>
                  <a:srgbClr val="000000"/>
                </a:solidFill>
              </a:defRPr>
            </a:lvl1pPr>
          </a:lstStyle>
          <a:p>
            <a:pPr>
              <a:defRPr/>
            </a:pPr>
            <a:fld id="{D2B78278-2284-42C2-996C-FEC62F9E67D3}" type="slidenum">
              <a:rPr lang="en-US">
                <a:cs typeface="ＭＳ Ｐゴシック"/>
              </a:rPr>
              <a:pPr>
                <a:defRPr/>
              </a:pPr>
              <a:t>‹#›</a:t>
            </a:fld>
            <a:endParaRPr lang="en-US" dirty="0">
              <a:cs typeface="ＭＳ Ｐゴシック"/>
            </a:endParaRPr>
          </a:p>
        </p:txBody>
      </p:sp>
    </p:spTree>
    <p:extLst>
      <p:ext uri="{BB962C8B-B14F-4D97-AF65-F5344CB8AC3E}">
        <p14:creationId xmlns:p14="http://schemas.microsoft.com/office/powerpoint/2010/main" val="3563156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858838"/>
            <a:ext cx="4191000" cy="5600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58838"/>
            <a:ext cx="4191000" cy="5600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fld id="{34893056-9E01-4011-9E74-43EB0E9AEE18}" type="slidenum">
              <a:rPr lang="en-US"/>
              <a:pPr/>
              <a:t>‹#›</a:t>
            </a:fld>
            <a:endParaRPr lang="en-US"/>
          </a:p>
        </p:txBody>
      </p:sp>
    </p:spTree>
  </p:cSld>
  <p:clrMapOvr>
    <a:masterClrMapping/>
  </p:clrMapOvr>
  <p:transition advClick="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8788" y="152400"/>
            <a:ext cx="7542212" cy="609600"/>
          </a:xfrm>
          <a:prstGeom prst="rect">
            <a:avLst/>
          </a:prstGeom>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34248E2-5932-4EFF-8464-F456847D01A2}" type="slidenum">
              <a:rPr lang="en-US">
                <a:solidFill>
                  <a:prstClr val="black"/>
                </a:solidFill>
                <a:cs typeface="ＭＳ Ｐゴシック"/>
              </a:rPr>
              <a:pPr>
                <a:defRPr/>
              </a:pPr>
              <a:t>‹#›</a:t>
            </a:fld>
            <a:endParaRPr lang="en-US" dirty="0">
              <a:solidFill>
                <a:prstClr val="black"/>
              </a:solidFill>
              <a:cs typeface="ＭＳ Ｐゴシック"/>
            </a:endParaRPr>
          </a:p>
        </p:txBody>
      </p:sp>
    </p:spTree>
    <p:extLst>
      <p:ext uri="{BB962C8B-B14F-4D97-AF65-F5344CB8AC3E}">
        <p14:creationId xmlns:p14="http://schemas.microsoft.com/office/powerpoint/2010/main" val="26500758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p:nvPr userDrawn="1"/>
        </p:nvSpPr>
        <p:spPr bwMode="auto">
          <a:xfrm>
            <a:off x="0" y="0"/>
            <a:ext cx="9144000" cy="6858000"/>
          </a:xfrm>
          <a:prstGeom prst="rect">
            <a:avLst/>
          </a:prstGeom>
          <a:solidFill>
            <a:schemeClr val="tx1"/>
          </a:solidFill>
          <a:ln w="9525" cap="flat" cmpd="sng" algn="ctr">
            <a:noFill/>
            <a:prstDash val="solid"/>
            <a:round/>
            <a:headEnd type="none" w="med" len="med"/>
            <a:tailEnd type="none" w="med" len="med"/>
          </a:ln>
          <a:effectLst/>
        </p:spPr>
        <p:txBody>
          <a:bodyPr/>
          <a:lstStyle/>
          <a:p>
            <a:pPr>
              <a:spcBef>
                <a:spcPct val="20000"/>
              </a:spcBef>
              <a:defRPr/>
            </a:pPr>
            <a:endParaRPr lang="en-US" sz="2400" b="0" i="0" dirty="0">
              <a:solidFill>
                <a:prstClr val="white"/>
              </a:solidFill>
              <a:latin typeface="Helvetica Neue Black Condensed" charset="0"/>
              <a:ea typeface="ＭＳ Ｐゴシック"/>
              <a:cs typeface="ＭＳ Ｐゴシック"/>
            </a:endParaRPr>
          </a:p>
        </p:txBody>
      </p:sp>
      <p:pic>
        <p:nvPicPr>
          <p:cNvPr id="3" name="Picture 63" descr="Cover.jpg"/>
          <p:cNvPicPr>
            <a:picLocks noChangeAspect="1"/>
          </p:cNvPicPr>
          <p:nvPr userDrawn="1"/>
        </p:nvPicPr>
        <p:blipFill>
          <a:blip r:embed="rId2">
            <a:extLst>
              <a:ext uri="{28A0092B-C50C-407E-A947-70E740481C1C}">
                <a14:useLocalDpi xmlns:a14="http://schemas.microsoft.com/office/drawing/2010/main" val="0"/>
              </a:ext>
            </a:extLst>
          </a:blip>
          <a:srcRect b="20952"/>
          <a:stretch>
            <a:fillRect/>
          </a:stretch>
        </p:blipFill>
        <p:spPr bwMode="auto">
          <a:xfrm>
            <a:off x="0" y="1941513"/>
            <a:ext cx="9144000" cy="45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64"/>
          <p:cNvCxnSpPr>
            <a:cxnSpLocks noChangeShapeType="1"/>
          </p:cNvCxnSpPr>
          <p:nvPr userDrawn="1"/>
        </p:nvCxnSpPr>
        <p:spPr bwMode="auto">
          <a:xfrm>
            <a:off x="0" y="1943100"/>
            <a:ext cx="9144000" cy="1588"/>
          </a:xfrm>
          <a:prstGeom prst="line">
            <a:avLst/>
          </a:prstGeom>
          <a:noFill/>
          <a:ln w="63500">
            <a:solidFill>
              <a:srgbClr val="FFFFFF"/>
            </a:solidFill>
            <a:round/>
            <a:headEnd/>
            <a:tailEnd/>
          </a:ln>
          <a:extLst>
            <a:ext uri="{909E8E84-426E-40DD-AFC4-6F175D3DCCD1}">
              <a14:hiddenFill xmlns:a14="http://schemas.microsoft.com/office/drawing/2010/main">
                <a:noFill/>
              </a14:hiddenFill>
            </a:ext>
          </a:extLst>
        </p:spPr>
      </p:cxnSp>
      <p:cxnSp>
        <p:nvCxnSpPr>
          <p:cNvPr id="5" name="Straight Connector 65"/>
          <p:cNvCxnSpPr>
            <a:cxnSpLocks noChangeShapeType="1"/>
          </p:cNvCxnSpPr>
          <p:nvPr userDrawn="1"/>
        </p:nvCxnSpPr>
        <p:spPr bwMode="auto">
          <a:xfrm>
            <a:off x="0" y="6527800"/>
            <a:ext cx="9144000" cy="1588"/>
          </a:xfrm>
          <a:prstGeom prst="line">
            <a:avLst/>
          </a:prstGeom>
          <a:noFill/>
          <a:ln w="63500">
            <a:solidFill>
              <a:srgbClr val="FFFFFF"/>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7807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pic>
        <p:nvPicPr>
          <p:cNvPr id="3" name="Picture 6" descr="A-New-Space-Enterprise_Cove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253"/>
          <p:cNvSpPr txBox="1">
            <a:spLocks noChangeArrowheads="1"/>
          </p:cNvSpPr>
          <p:nvPr userDrawn="1"/>
        </p:nvSpPr>
        <p:spPr bwMode="auto">
          <a:xfrm>
            <a:off x="466725" y="409575"/>
            <a:ext cx="3343275" cy="246063"/>
          </a:xfrm>
          <a:prstGeom prst="rect">
            <a:avLst/>
          </a:prstGeom>
          <a:noFill/>
          <a:ln w="9525">
            <a:noFill/>
            <a:miter lim="800000"/>
            <a:headEnd/>
            <a:tailEnd/>
          </a:ln>
        </p:spPr>
        <p:txBody>
          <a:bodyPr>
            <a:spAutoFit/>
          </a:bodyPr>
          <a:lstStyle/>
          <a:p>
            <a:pPr defTabSz="457200" fontAlgn="auto">
              <a:spcBef>
                <a:spcPct val="50000"/>
              </a:spcBef>
              <a:spcAft>
                <a:spcPts val="0"/>
              </a:spcAft>
              <a:defRPr/>
            </a:pPr>
            <a:r>
              <a:rPr lang="en-US" sz="1000" b="0" i="0" dirty="0">
                <a:solidFill>
                  <a:prstClr val="white"/>
                </a:solidFill>
                <a:latin typeface="Helvetica" pitchFamily="-107" charset="0"/>
                <a:ea typeface="ＭＳ Ｐゴシック"/>
                <a:cs typeface="ＭＳ Ｐゴシック"/>
              </a:rPr>
              <a:t>National Aeronautics and Space Administration</a:t>
            </a:r>
          </a:p>
        </p:txBody>
      </p:sp>
      <p:pic>
        <p:nvPicPr>
          <p:cNvPr id="5" name="Picture 130" descr="NASA-insignia-RGB.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020050" y="214313"/>
            <a:ext cx="75247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466726" y="1143000"/>
            <a:ext cx="7991474" cy="1295400"/>
          </a:xfrm>
          <a:prstGeom prst="rect">
            <a:avLst/>
          </a:prstGeom>
          <a:ln>
            <a:noFill/>
          </a:ln>
        </p:spPr>
        <p:txBody>
          <a:bodyPr anchor="t">
            <a:normAutofit/>
          </a:bodyPr>
          <a:lstStyle>
            <a:lvl1pPr algn="l">
              <a:defRPr sz="3600">
                <a:solidFill>
                  <a:srgbClr val="FFFFFF"/>
                </a:solidFill>
                <a:latin typeface="Arial"/>
                <a:cs typeface="Arial"/>
              </a:defRPr>
            </a:lvl1pPr>
          </a:lstStyle>
          <a:p>
            <a:endParaRPr lang="en-US" dirty="0"/>
          </a:p>
        </p:txBody>
      </p:sp>
    </p:spTree>
    <p:extLst>
      <p:ext uri="{BB962C8B-B14F-4D97-AF65-F5344CB8AC3E}">
        <p14:creationId xmlns:p14="http://schemas.microsoft.com/office/powerpoint/2010/main" val="80530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4141788" y="6261100"/>
            <a:ext cx="184684" cy="369310"/>
          </a:xfrm>
          <a:prstGeom prst="rect">
            <a:avLst/>
          </a:prstGeom>
          <a:noFill/>
          <a:ln w="12700">
            <a:noFill/>
            <a:miter lim="800000"/>
            <a:headEnd/>
            <a:tailEnd/>
          </a:ln>
          <a:effectLst/>
        </p:spPr>
        <p:txBody>
          <a:bodyPr wrap="none" lIns="91417" tIns="45709" rIns="91417" bIns="45709">
            <a:spAutoFit/>
          </a:bodyPr>
          <a:lstStyle/>
          <a:p>
            <a:pPr eaLnBrk="0" hangingPunct="0">
              <a:defRPr/>
            </a:pPr>
            <a:endParaRPr lang="en-US" sz="1800" i="0" dirty="0">
              <a:solidFill>
                <a:srgbClr val="FF0000"/>
              </a:solidFill>
              <a:ea typeface="ＭＳ Ｐゴシック" pitchFamily="-105" charset="-128"/>
            </a:endParaRPr>
          </a:p>
        </p:txBody>
      </p:sp>
      <p:sp>
        <p:nvSpPr>
          <p:cNvPr id="135170" name="Rectangle 2"/>
          <p:cNvSpPr>
            <a:spLocks noGrp="1" noChangeArrowheads="1"/>
          </p:cNvSpPr>
          <p:nvPr>
            <p:ph type="subTitle" idx="1"/>
          </p:nvPr>
        </p:nvSpPr>
        <p:spPr>
          <a:xfrm>
            <a:off x="1371601" y="3759200"/>
            <a:ext cx="6400800" cy="1752600"/>
          </a:xfrm>
        </p:spPr>
        <p:txBody>
          <a:bodyPr/>
          <a:lstStyle>
            <a:lvl1pPr marL="0" indent="0" algn="ctr">
              <a:buFont typeface="Symbol" pitchFamily="18" charset="2"/>
              <a:buNone/>
              <a:defRPr>
                <a:solidFill>
                  <a:schemeClr val="bg1"/>
                </a:solidFill>
              </a:defRPr>
            </a:lvl1pPr>
          </a:lstStyle>
          <a:p>
            <a:r>
              <a:rPr lang="en-US"/>
              <a:t>Click to edit Master subtitle style</a:t>
            </a:r>
          </a:p>
        </p:txBody>
      </p:sp>
      <p:sp>
        <p:nvSpPr>
          <p:cNvPr id="135172" name="Rectangle 4"/>
          <p:cNvSpPr>
            <a:spLocks noGrp="1" noChangeArrowheads="1"/>
          </p:cNvSpPr>
          <p:nvPr>
            <p:ph type="ctrTitle"/>
          </p:nvPr>
        </p:nvSpPr>
        <p:spPr>
          <a:xfrm>
            <a:off x="1716090" y="1930400"/>
            <a:ext cx="6742112" cy="1143000"/>
          </a:xfrm>
          <a:effectLst>
            <a:outerShdw dist="35921" dir="2700000" algn="ctr" rotWithShape="0">
              <a:schemeClr val="tx1"/>
            </a:outerShdw>
          </a:effectLst>
        </p:spPr>
        <p:txBody>
          <a:bodyPr/>
          <a:lstStyle>
            <a:lvl1pPr>
              <a:defRPr sz="3200">
                <a:solidFill>
                  <a:schemeClr val="hlink"/>
                </a:solidFill>
              </a:defRPr>
            </a:lvl1pPr>
          </a:lstStyle>
          <a:p>
            <a:r>
              <a:rPr lang="en-US"/>
              <a:t>Click to edit Master title style</a:t>
            </a:r>
          </a:p>
        </p:txBody>
      </p:sp>
    </p:spTree>
    <p:extLst>
      <p:ext uri="{BB962C8B-B14F-4D97-AF65-F5344CB8AC3E}">
        <p14:creationId xmlns:p14="http://schemas.microsoft.com/office/powerpoint/2010/main" val="736923941"/>
      </p:ext>
    </p:extLst>
  </p:cSld>
  <p:clrMapOvr>
    <a:masterClrMapping/>
  </p:clrMapOvr>
  <p:transition advClick="0"/>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292056" indent="-292056">
              <a:spcBef>
                <a:spcPts val="0"/>
              </a:spcBef>
              <a:defRPr/>
            </a:lvl1pPr>
            <a:lvl2pPr marL="576109" indent="-284054">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3"/>
          <p:cNvSpPr>
            <a:spLocks noGrp="1" noChangeArrowheads="1"/>
          </p:cNvSpPr>
          <p:nvPr>
            <p:ph type="sldNum" sz="quarter" idx="10"/>
          </p:nvPr>
        </p:nvSpPr>
        <p:spPr>
          <a:ln/>
        </p:spPr>
        <p:txBody>
          <a:bodyPr/>
          <a:lstStyle>
            <a:lvl1pPr>
              <a:defRPr/>
            </a:lvl1pPr>
          </a:lstStyle>
          <a:p>
            <a:fld id="{2E74546E-A893-45FB-A7AF-19F33E24F17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57256324"/>
      </p:ext>
    </p:extLst>
  </p:cSld>
  <p:clrMapOvr>
    <a:masterClrMapping/>
  </p:clrMapOvr>
  <p:transition advClick="0"/>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088" indent="0">
              <a:buNone/>
              <a:defRPr sz="1800"/>
            </a:lvl2pPr>
            <a:lvl3pPr marL="914175" indent="0">
              <a:buNone/>
              <a:defRPr sz="1600"/>
            </a:lvl3pPr>
            <a:lvl4pPr marL="1371261" indent="0">
              <a:buNone/>
              <a:defRPr sz="1400"/>
            </a:lvl4pPr>
            <a:lvl5pPr marL="1828350" indent="0">
              <a:buNone/>
              <a:defRPr sz="1400"/>
            </a:lvl5pPr>
            <a:lvl6pPr marL="2285436" indent="0">
              <a:buNone/>
              <a:defRPr sz="1400"/>
            </a:lvl6pPr>
            <a:lvl7pPr marL="2742523" indent="0">
              <a:buNone/>
              <a:defRPr sz="1400"/>
            </a:lvl7pPr>
            <a:lvl8pPr marL="3199611" indent="0">
              <a:buNone/>
              <a:defRPr sz="1400"/>
            </a:lvl8pPr>
            <a:lvl9pPr marL="3656698"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fld id="{C842D54E-C4D0-4D59-97FC-95B0460251E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95222022"/>
      </p:ext>
    </p:extLst>
  </p:cSld>
  <p:clrMapOvr>
    <a:masterClrMapping/>
  </p:clrMapOvr>
  <p:transition advClick="0"/>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858838"/>
            <a:ext cx="4191000" cy="5600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58838"/>
            <a:ext cx="4191000" cy="5600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fld id="{34893056-9E01-4011-9E74-43EB0E9AEE1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63826258"/>
      </p:ext>
    </p:extLst>
  </p:cSld>
  <p:clrMapOvr>
    <a:masterClrMapping/>
  </p:clrMapOvr>
  <p:transition advClick="0"/>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088" indent="0">
              <a:buNone/>
              <a:defRPr sz="2000" b="1"/>
            </a:lvl2pPr>
            <a:lvl3pPr marL="914175" indent="0">
              <a:buNone/>
              <a:defRPr sz="1800" b="1"/>
            </a:lvl3pPr>
            <a:lvl4pPr marL="1371261" indent="0">
              <a:buNone/>
              <a:defRPr sz="1600" b="1"/>
            </a:lvl4pPr>
            <a:lvl5pPr marL="1828350" indent="0">
              <a:buNone/>
              <a:defRPr sz="1600" b="1"/>
            </a:lvl5pPr>
            <a:lvl6pPr marL="2285436" indent="0">
              <a:buNone/>
              <a:defRPr sz="1600" b="1"/>
            </a:lvl6pPr>
            <a:lvl7pPr marL="2742523" indent="0">
              <a:buNone/>
              <a:defRPr sz="1600" b="1"/>
            </a:lvl7pPr>
            <a:lvl8pPr marL="3199611" indent="0">
              <a:buNone/>
              <a:defRPr sz="1600" b="1"/>
            </a:lvl8pPr>
            <a:lvl9pPr marL="365669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088" indent="0">
              <a:buNone/>
              <a:defRPr sz="2000" b="1"/>
            </a:lvl2pPr>
            <a:lvl3pPr marL="914175" indent="0">
              <a:buNone/>
              <a:defRPr sz="1800" b="1"/>
            </a:lvl3pPr>
            <a:lvl4pPr marL="1371261" indent="0">
              <a:buNone/>
              <a:defRPr sz="1600" b="1"/>
            </a:lvl4pPr>
            <a:lvl5pPr marL="1828350" indent="0">
              <a:buNone/>
              <a:defRPr sz="1600" b="1"/>
            </a:lvl5pPr>
            <a:lvl6pPr marL="2285436" indent="0">
              <a:buNone/>
              <a:defRPr sz="1600" b="1"/>
            </a:lvl6pPr>
            <a:lvl7pPr marL="2742523" indent="0">
              <a:buNone/>
              <a:defRPr sz="1600" b="1"/>
            </a:lvl7pPr>
            <a:lvl8pPr marL="3199611" indent="0">
              <a:buNone/>
              <a:defRPr sz="1600" b="1"/>
            </a:lvl8pPr>
            <a:lvl9pPr marL="365669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fld id="{67C6CE2A-9339-4366-BCD3-00C7D1E007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45156341"/>
      </p:ext>
    </p:extLst>
  </p:cSld>
  <p:clrMapOvr>
    <a:masterClrMapping/>
  </p:clrMapOvr>
  <p:transition advClick="0"/>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fld id="{7954AADF-C69E-4C99-97E1-870B5F61DA5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85440359"/>
      </p:ext>
    </p:extLst>
  </p:cSld>
  <p:clrMapOvr>
    <a:masterClrMapping/>
  </p:clrMapOvr>
  <p:transition advClick="0"/>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fld id="{387D1E61-CD53-44EE-BAE1-206BC480C85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436648"/>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088" indent="0">
              <a:buNone/>
              <a:defRPr sz="2000" b="1"/>
            </a:lvl2pPr>
            <a:lvl3pPr marL="914175" indent="0">
              <a:buNone/>
              <a:defRPr sz="1800" b="1"/>
            </a:lvl3pPr>
            <a:lvl4pPr marL="1371261" indent="0">
              <a:buNone/>
              <a:defRPr sz="1600" b="1"/>
            </a:lvl4pPr>
            <a:lvl5pPr marL="1828350" indent="0">
              <a:buNone/>
              <a:defRPr sz="1600" b="1"/>
            </a:lvl5pPr>
            <a:lvl6pPr marL="2285436" indent="0">
              <a:buNone/>
              <a:defRPr sz="1600" b="1"/>
            </a:lvl6pPr>
            <a:lvl7pPr marL="2742523" indent="0">
              <a:buNone/>
              <a:defRPr sz="1600" b="1"/>
            </a:lvl7pPr>
            <a:lvl8pPr marL="3199611" indent="0">
              <a:buNone/>
              <a:defRPr sz="1600" b="1"/>
            </a:lvl8pPr>
            <a:lvl9pPr marL="3656698"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088" indent="0">
              <a:buNone/>
              <a:defRPr sz="2000" b="1"/>
            </a:lvl2pPr>
            <a:lvl3pPr marL="914175" indent="0">
              <a:buNone/>
              <a:defRPr sz="1800" b="1"/>
            </a:lvl3pPr>
            <a:lvl4pPr marL="1371261" indent="0">
              <a:buNone/>
              <a:defRPr sz="1600" b="1"/>
            </a:lvl4pPr>
            <a:lvl5pPr marL="1828350" indent="0">
              <a:buNone/>
              <a:defRPr sz="1600" b="1"/>
            </a:lvl5pPr>
            <a:lvl6pPr marL="2285436" indent="0">
              <a:buNone/>
              <a:defRPr sz="1600" b="1"/>
            </a:lvl6pPr>
            <a:lvl7pPr marL="2742523" indent="0">
              <a:buNone/>
              <a:defRPr sz="1600" b="1"/>
            </a:lvl7pPr>
            <a:lvl8pPr marL="3199611" indent="0">
              <a:buNone/>
              <a:defRPr sz="1600" b="1"/>
            </a:lvl8pPr>
            <a:lvl9pPr marL="3656698"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fld id="{67C6CE2A-9339-4366-BCD3-00C7D1E007AA}" type="slidenum">
              <a:rPr lang="en-US"/>
              <a:pPr/>
              <a:t>‹#›</a:t>
            </a:fld>
            <a:endParaRPr lang="en-US"/>
          </a:p>
        </p:txBody>
      </p:sp>
    </p:spTree>
  </p:cSld>
  <p:clrMapOvr>
    <a:masterClrMapping/>
  </p:clrMapOvr>
  <p:transition advClick="0"/>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088" indent="0">
              <a:buNone/>
              <a:defRPr sz="1200"/>
            </a:lvl2pPr>
            <a:lvl3pPr marL="914175" indent="0">
              <a:buNone/>
              <a:defRPr sz="1000"/>
            </a:lvl3pPr>
            <a:lvl4pPr marL="1371261" indent="0">
              <a:buNone/>
              <a:defRPr sz="900"/>
            </a:lvl4pPr>
            <a:lvl5pPr marL="1828350" indent="0">
              <a:buNone/>
              <a:defRPr sz="900"/>
            </a:lvl5pPr>
            <a:lvl6pPr marL="2285436" indent="0">
              <a:buNone/>
              <a:defRPr sz="900"/>
            </a:lvl6pPr>
            <a:lvl7pPr marL="2742523" indent="0">
              <a:buNone/>
              <a:defRPr sz="900"/>
            </a:lvl7pPr>
            <a:lvl8pPr marL="3199611" indent="0">
              <a:buNone/>
              <a:defRPr sz="900"/>
            </a:lvl8pPr>
            <a:lvl9pPr marL="3656698"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fld id="{41600CDB-FA42-48E5-A40C-3F64A0C0636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32269452"/>
      </p:ext>
    </p:extLst>
  </p:cSld>
  <p:clrMapOvr>
    <a:masterClrMapping/>
  </p:clrMapOvr>
  <p:transition advClick="0"/>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8" indent="0">
              <a:buNone/>
              <a:defRPr sz="2800"/>
            </a:lvl2pPr>
            <a:lvl3pPr marL="914175" indent="0">
              <a:buNone/>
              <a:defRPr sz="2400"/>
            </a:lvl3pPr>
            <a:lvl4pPr marL="1371261" indent="0">
              <a:buNone/>
              <a:defRPr sz="2000"/>
            </a:lvl4pPr>
            <a:lvl5pPr marL="1828350" indent="0">
              <a:buNone/>
              <a:defRPr sz="2000"/>
            </a:lvl5pPr>
            <a:lvl6pPr marL="2285436" indent="0">
              <a:buNone/>
              <a:defRPr sz="2000"/>
            </a:lvl6pPr>
            <a:lvl7pPr marL="2742523" indent="0">
              <a:buNone/>
              <a:defRPr sz="2000"/>
            </a:lvl7pPr>
            <a:lvl8pPr marL="3199611" indent="0">
              <a:buNone/>
              <a:defRPr sz="2000"/>
            </a:lvl8pPr>
            <a:lvl9pPr marL="3656698"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088" indent="0">
              <a:buNone/>
              <a:defRPr sz="1200"/>
            </a:lvl2pPr>
            <a:lvl3pPr marL="914175" indent="0">
              <a:buNone/>
              <a:defRPr sz="1000"/>
            </a:lvl3pPr>
            <a:lvl4pPr marL="1371261" indent="0">
              <a:buNone/>
              <a:defRPr sz="900"/>
            </a:lvl4pPr>
            <a:lvl5pPr marL="1828350" indent="0">
              <a:buNone/>
              <a:defRPr sz="900"/>
            </a:lvl5pPr>
            <a:lvl6pPr marL="2285436" indent="0">
              <a:buNone/>
              <a:defRPr sz="900"/>
            </a:lvl6pPr>
            <a:lvl7pPr marL="2742523" indent="0">
              <a:buNone/>
              <a:defRPr sz="900"/>
            </a:lvl7pPr>
            <a:lvl8pPr marL="3199611" indent="0">
              <a:buNone/>
              <a:defRPr sz="900"/>
            </a:lvl8pPr>
            <a:lvl9pPr marL="3656698"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fld id="{DFBC6A9A-A0BF-459B-A361-AF2C88B5A4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96218952"/>
      </p:ext>
    </p:extLst>
  </p:cSld>
  <p:clrMapOvr>
    <a:masterClrMapping/>
  </p:clrMapOvr>
  <p:transition advClick="0"/>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fld id="{8D74FD83-6A02-4969-9A63-3B1800D499D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92626375"/>
      </p:ext>
    </p:extLst>
  </p:cSld>
  <p:clrMapOvr>
    <a:masterClrMapping/>
  </p:clrMapOvr>
  <p:transition advClick="0"/>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150818"/>
            <a:ext cx="2286000" cy="6308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50818"/>
            <a:ext cx="6705600" cy="63087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fld id="{CFB565AB-0A26-446B-884A-1D630842C62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14146496"/>
      </p:ext>
    </p:extLst>
  </p:cSld>
  <p:clrMapOvr>
    <a:masterClrMapping/>
  </p:clrMapOvr>
  <p:transition advClick="0"/>
</p:sldLayout>
</file>

<file path=ppt/slideLayouts/slideLayout5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150813"/>
            <a:ext cx="9144000" cy="457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04800" y="858838"/>
            <a:ext cx="4191000" cy="5600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858838"/>
            <a:ext cx="4191000" cy="5600700"/>
          </a:xfrm>
        </p:spPr>
        <p:txBody>
          <a:bodyPr/>
          <a:lstStyle/>
          <a:p>
            <a:pPr lvl="0"/>
            <a:endParaRPr lang="en-US" noProof="0" smtClean="0"/>
          </a:p>
        </p:txBody>
      </p:sp>
      <p:sp>
        <p:nvSpPr>
          <p:cNvPr id="5" name="Rectangle 3"/>
          <p:cNvSpPr>
            <a:spLocks noGrp="1" noChangeArrowheads="1"/>
          </p:cNvSpPr>
          <p:nvPr>
            <p:ph type="sldNum" sz="quarter" idx="10"/>
          </p:nvPr>
        </p:nvSpPr>
        <p:spPr>
          <a:ln/>
        </p:spPr>
        <p:txBody>
          <a:bodyPr/>
          <a:lstStyle>
            <a:lvl1pPr>
              <a:defRPr/>
            </a:lvl1pPr>
          </a:lstStyle>
          <a:p>
            <a:fld id="{BF89013D-27D5-41DD-9856-A3D77AE3C34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51900540"/>
      </p:ext>
    </p:extLst>
  </p:cSld>
  <p:clrMapOvr>
    <a:masterClrMapping/>
  </p:clrMapOvr>
  <p:transition advClick="0"/>
</p:sldLayout>
</file>

<file path=ppt/slideLayouts/slideLayout5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5240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24400" y="15240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24400" y="36576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0" y="6629400"/>
            <a:ext cx="2133600" cy="381000"/>
          </a:xfrm>
          <a:prstGeom prst="rect">
            <a:avLst/>
          </a:prstGeom>
        </p:spPr>
        <p:txBody>
          <a:bodyPr/>
          <a:lstStyle>
            <a:lvl1pPr>
              <a:defRPr>
                <a:solidFill>
                  <a:srgbClr val="000000"/>
                </a:solidFill>
              </a:defRPr>
            </a:lvl1pPr>
          </a:lstStyle>
          <a:p>
            <a:pPr>
              <a:defRPr/>
            </a:pPr>
            <a:endParaRPr lang="en-US" dirty="0"/>
          </a:p>
        </p:txBody>
      </p:sp>
      <p:sp>
        <p:nvSpPr>
          <p:cNvPr id="7" name="Rectangle 5"/>
          <p:cNvSpPr>
            <a:spLocks noGrp="1" noChangeArrowheads="1"/>
          </p:cNvSpPr>
          <p:nvPr>
            <p:ph type="ftr" sz="quarter" idx="11"/>
          </p:nvPr>
        </p:nvSpPr>
        <p:spPr>
          <a:xfrm>
            <a:off x="3124200" y="6619875"/>
            <a:ext cx="2895600" cy="260350"/>
          </a:xfrm>
          <a:prstGeom prst="rect">
            <a:avLst/>
          </a:prstGeom>
        </p:spPr>
        <p:txBody>
          <a:bodyPr/>
          <a:lstStyle>
            <a:lvl1pPr>
              <a:defRPr>
                <a:solidFill>
                  <a:srgbClr val="000000"/>
                </a:solidFill>
              </a:defRPr>
            </a:lvl1pPr>
          </a:lstStyle>
          <a:p>
            <a:pPr>
              <a:defRPr/>
            </a:pPr>
            <a:endParaRPr lang="en-US"/>
          </a:p>
        </p:txBody>
      </p:sp>
      <p:sp>
        <p:nvSpPr>
          <p:cNvPr id="8" name="Rectangle 6"/>
          <p:cNvSpPr>
            <a:spLocks noGrp="1" noChangeArrowheads="1"/>
          </p:cNvSpPr>
          <p:nvPr>
            <p:ph type="sldNum" sz="quarter" idx="12"/>
          </p:nvPr>
        </p:nvSpPr>
        <p:spPr/>
        <p:txBody>
          <a:bodyPr/>
          <a:lstStyle>
            <a:lvl1pPr>
              <a:defRPr>
                <a:solidFill>
                  <a:srgbClr val="000000"/>
                </a:solidFill>
              </a:defRPr>
            </a:lvl1pPr>
          </a:lstStyle>
          <a:p>
            <a:pPr>
              <a:defRPr/>
            </a:pPr>
            <a:fld id="{8DC3BC75-C4C6-4151-910A-1C51B2781EF3}" type="slidenum">
              <a:rPr lang="en-US"/>
              <a:pPr>
                <a:defRPr/>
              </a:pPr>
              <a:t>‹#›</a:t>
            </a:fld>
            <a:endParaRPr lang="en-US">
              <a:latin typeface="Times New Roman" pitchFamily="18" charset="0"/>
            </a:endParaRPr>
          </a:p>
        </p:txBody>
      </p:sp>
    </p:spTree>
    <p:extLst>
      <p:ext uri="{BB962C8B-B14F-4D97-AF65-F5344CB8AC3E}">
        <p14:creationId xmlns:p14="http://schemas.microsoft.com/office/powerpoint/2010/main" val="28373117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E14F2210-F948-4EB9-9F1C-7150B291D2AE}" type="slidenum">
              <a:rPr lang="en-US"/>
              <a:pPr>
                <a:defRPr/>
              </a:pPr>
              <a:t>‹#›</a:t>
            </a:fld>
            <a:endParaRPr lang="en-US"/>
          </a:p>
        </p:txBody>
      </p:sp>
    </p:spTree>
    <p:extLst>
      <p:ext uri="{BB962C8B-B14F-4D97-AF65-F5344CB8AC3E}">
        <p14:creationId xmlns:p14="http://schemas.microsoft.com/office/powerpoint/2010/main" val="3950375393"/>
      </p:ext>
    </p:extLst>
  </p:cSld>
  <p:clrMapOvr>
    <a:masterClrMapping/>
  </p:clrMapOv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8951" y="131765"/>
            <a:ext cx="6851650" cy="530225"/>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566589" y="1117217"/>
            <a:ext cx="7845425" cy="51371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F468F364-ABBE-47B7-B03E-4B15E8832697}" type="slidenum">
              <a:rPr lang="en-US"/>
              <a:pPr>
                <a:defRPr/>
              </a:pPr>
              <a:t>‹#›</a:t>
            </a:fld>
            <a:endParaRPr lang="en-US"/>
          </a:p>
        </p:txBody>
      </p:sp>
    </p:spTree>
    <p:extLst>
      <p:ext uri="{BB962C8B-B14F-4D97-AF65-F5344CB8AC3E}">
        <p14:creationId xmlns:p14="http://schemas.microsoft.com/office/powerpoint/2010/main" val="1538148515"/>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02"/>
          <p:cNvSpPr>
            <a:spLocks noGrp="1" noChangeArrowheads="1"/>
          </p:cNvSpPr>
          <p:nvPr>
            <p:ph type="sldNum" sz="quarter" idx="10"/>
          </p:nvPr>
        </p:nvSpPr>
        <p:spPr>
          <a:ln/>
        </p:spPr>
        <p:txBody>
          <a:bodyPr/>
          <a:lstStyle>
            <a:lvl1pPr>
              <a:defRPr/>
            </a:lvl1pPr>
          </a:lstStyle>
          <a:p>
            <a:pPr>
              <a:defRPr/>
            </a:pPr>
            <a:fld id="{EB9C0806-32A3-4045-AD83-FE36221B1820}" type="slidenum">
              <a:rPr lang="en-US"/>
              <a:pPr>
                <a:defRPr/>
              </a:pPr>
              <a:t>‹#›</a:t>
            </a:fld>
            <a:endParaRPr lang="en-US"/>
          </a:p>
        </p:txBody>
      </p:sp>
    </p:spTree>
    <p:extLst>
      <p:ext uri="{BB962C8B-B14F-4D97-AF65-F5344CB8AC3E}">
        <p14:creationId xmlns:p14="http://schemas.microsoft.com/office/powerpoint/2010/main" val="685048627"/>
      </p:ext>
    </p:extLst>
  </p:cSld>
  <p:clrMapOvr>
    <a:masterClrMapping/>
  </p:clrMapOv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758951" y="131765"/>
            <a:ext cx="6851650" cy="530225"/>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963613" y="1290638"/>
            <a:ext cx="3846512" cy="51371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62526" y="1290638"/>
            <a:ext cx="3846513" cy="51371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02"/>
          <p:cNvSpPr>
            <a:spLocks noGrp="1" noChangeArrowheads="1"/>
          </p:cNvSpPr>
          <p:nvPr>
            <p:ph type="sldNum" sz="quarter" idx="10"/>
          </p:nvPr>
        </p:nvSpPr>
        <p:spPr>
          <a:ln/>
        </p:spPr>
        <p:txBody>
          <a:bodyPr/>
          <a:lstStyle>
            <a:lvl1pPr>
              <a:defRPr/>
            </a:lvl1pPr>
          </a:lstStyle>
          <a:p>
            <a:pPr>
              <a:defRPr/>
            </a:pPr>
            <a:fld id="{1A70706E-4E0B-42B2-B39E-2F5553F6BEA3}" type="slidenum">
              <a:rPr lang="en-US"/>
              <a:pPr>
                <a:defRPr/>
              </a:pPr>
              <a:t>‹#›</a:t>
            </a:fld>
            <a:endParaRPr lang="en-US"/>
          </a:p>
        </p:txBody>
      </p:sp>
    </p:spTree>
    <p:extLst>
      <p:ext uri="{BB962C8B-B14F-4D97-AF65-F5344CB8AC3E}">
        <p14:creationId xmlns:p14="http://schemas.microsoft.com/office/powerpoint/2010/main" val="2300725557"/>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fld id="{7954AADF-C69E-4C99-97E1-870B5F61DA5B}" type="slidenum">
              <a:rPr lang="en-US"/>
              <a:pPr/>
              <a:t>‹#›</a:t>
            </a:fld>
            <a:endParaRPr lang="en-US"/>
          </a:p>
        </p:txBody>
      </p:sp>
    </p:spTree>
  </p:cSld>
  <p:clrMapOvr>
    <a:masterClrMapping/>
  </p:clrMapOvr>
  <p:transition advClick="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02"/>
          <p:cNvSpPr>
            <a:spLocks noGrp="1" noChangeArrowheads="1"/>
          </p:cNvSpPr>
          <p:nvPr>
            <p:ph type="sldNum" sz="quarter" idx="10"/>
          </p:nvPr>
        </p:nvSpPr>
        <p:spPr>
          <a:ln/>
        </p:spPr>
        <p:txBody>
          <a:bodyPr/>
          <a:lstStyle>
            <a:lvl1pPr>
              <a:defRPr/>
            </a:lvl1pPr>
          </a:lstStyle>
          <a:p>
            <a:pPr>
              <a:defRPr/>
            </a:pPr>
            <a:fld id="{14FEA3E0-6055-47E6-84D1-20E2C059354D}" type="slidenum">
              <a:rPr lang="en-US"/>
              <a:pPr>
                <a:defRPr/>
              </a:pPr>
              <a:t>‹#›</a:t>
            </a:fld>
            <a:endParaRPr lang="en-US"/>
          </a:p>
        </p:txBody>
      </p:sp>
    </p:spTree>
    <p:extLst>
      <p:ext uri="{BB962C8B-B14F-4D97-AF65-F5344CB8AC3E}">
        <p14:creationId xmlns:p14="http://schemas.microsoft.com/office/powerpoint/2010/main" val="2594049004"/>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58951" y="131765"/>
            <a:ext cx="6851650" cy="530225"/>
          </a:xfrm>
          <a:prstGeom prst="rect">
            <a:avLst/>
          </a:prstGeom>
        </p:spPr>
        <p:txBody>
          <a:bodyPr/>
          <a:lstStyle/>
          <a:p>
            <a:r>
              <a:rPr lang="en-US" smtClean="0"/>
              <a:t>Click to edit Master title style</a:t>
            </a:r>
            <a:endParaRPr lang="en-US"/>
          </a:p>
        </p:txBody>
      </p:sp>
      <p:sp>
        <p:nvSpPr>
          <p:cNvPr id="3" name="Rectangle 202"/>
          <p:cNvSpPr>
            <a:spLocks noGrp="1" noChangeArrowheads="1"/>
          </p:cNvSpPr>
          <p:nvPr>
            <p:ph type="sldNum" sz="quarter" idx="10"/>
          </p:nvPr>
        </p:nvSpPr>
        <p:spPr>
          <a:ln/>
        </p:spPr>
        <p:txBody>
          <a:bodyPr/>
          <a:lstStyle>
            <a:lvl1pPr>
              <a:defRPr/>
            </a:lvl1pPr>
          </a:lstStyle>
          <a:p>
            <a:pPr>
              <a:defRPr/>
            </a:pPr>
            <a:fld id="{1EAD4C99-ECE4-4D80-A461-21729846FA3B}" type="slidenum">
              <a:rPr lang="en-US"/>
              <a:pPr>
                <a:defRPr/>
              </a:pPr>
              <a:t>‹#›</a:t>
            </a:fld>
            <a:endParaRPr lang="en-US"/>
          </a:p>
        </p:txBody>
      </p:sp>
    </p:spTree>
    <p:extLst>
      <p:ext uri="{BB962C8B-B14F-4D97-AF65-F5344CB8AC3E}">
        <p14:creationId xmlns:p14="http://schemas.microsoft.com/office/powerpoint/2010/main" val="1672528625"/>
      </p:ext>
    </p:extLst>
  </p:cSld>
  <p:clrMapOvr>
    <a:masterClrMapping/>
  </p:clrMapOvr>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2"/>
          <p:cNvSpPr>
            <a:spLocks noGrp="1" noChangeArrowheads="1"/>
          </p:cNvSpPr>
          <p:nvPr>
            <p:ph type="sldNum" sz="quarter" idx="10"/>
          </p:nvPr>
        </p:nvSpPr>
        <p:spPr>
          <a:ln/>
        </p:spPr>
        <p:txBody>
          <a:bodyPr/>
          <a:lstStyle>
            <a:lvl1pPr>
              <a:defRPr/>
            </a:lvl1pPr>
          </a:lstStyle>
          <a:p>
            <a:pPr>
              <a:defRPr/>
            </a:pPr>
            <a:fld id="{605F0397-9CF4-4B0D-B339-477C1D1488FE}" type="slidenum">
              <a:rPr lang="en-US"/>
              <a:pPr>
                <a:defRPr/>
              </a:pPr>
              <a:t>‹#›</a:t>
            </a:fld>
            <a:endParaRPr lang="en-US"/>
          </a:p>
        </p:txBody>
      </p:sp>
    </p:spTree>
    <p:extLst>
      <p:ext uri="{BB962C8B-B14F-4D97-AF65-F5344CB8AC3E}">
        <p14:creationId xmlns:p14="http://schemas.microsoft.com/office/powerpoint/2010/main" val="2718807353"/>
      </p:ext>
    </p:extLst>
  </p:cSld>
  <p:clrMapOvr>
    <a:masterClrMapping/>
  </p:clrMapOvr>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2"/>
          <p:cNvSpPr>
            <a:spLocks noGrp="1" noChangeArrowheads="1"/>
          </p:cNvSpPr>
          <p:nvPr>
            <p:ph type="sldNum" sz="quarter" idx="10"/>
          </p:nvPr>
        </p:nvSpPr>
        <p:spPr>
          <a:ln/>
        </p:spPr>
        <p:txBody>
          <a:bodyPr/>
          <a:lstStyle>
            <a:lvl1pPr>
              <a:defRPr/>
            </a:lvl1pPr>
          </a:lstStyle>
          <a:p>
            <a:pPr>
              <a:defRPr/>
            </a:pPr>
            <a:fld id="{CE066598-E612-40E6-9C59-439D0AA070A0}" type="slidenum">
              <a:rPr lang="en-US"/>
              <a:pPr>
                <a:defRPr/>
              </a:pPr>
              <a:t>‹#›</a:t>
            </a:fld>
            <a:endParaRPr lang="en-US"/>
          </a:p>
        </p:txBody>
      </p:sp>
    </p:spTree>
    <p:extLst>
      <p:ext uri="{BB962C8B-B14F-4D97-AF65-F5344CB8AC3E}">
        <p14:creationId xmlns:p14="http://schemas.microsoft.com/office/powerpoint/2010/main" val="3909630563"/>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2"/>
          <p:cNvSpPr>
            <a:spLocks noGrp="1" noChangeArrowheads="1"/>
          </p:cNvSpPr>
          <p:nvPr>
            <p:ph type="sldNum" sz="quarter" idx="10"/>
          </p:nvPr>
        </p:nvSpPr>
        <p:spPr>
          <a:ln/>
        </p:spPr>
        <p:txBody>
          <a:bodyPr/>
          <a:lstStyle>
            <a:lvl1pPr>
              <a:defRPr/>
            </a:lvl1pPr>
          </a:lstStyle>
          <a:p>
            <a:pPr>
              <a:defRPr/>
            </a:pPr>
            <a:fld id="{5037ABE0-BE2B-4CE6-ABA4-F736B3DD5A21}" type="slidenum">
              <a:rPr lang="en-US"/>
              <a:pPr>
                <a:defRPr/>
              </a:pPr>
              <a:t>‹#›</a:t>
            </a:fld>
            <a:endParaRPr lang="en-US"/>
          </a:p>
        </p:txBody>
      </p:sp>
    </p:spTree>
    <p:extLst>
      <p:ext uri="{BB962C8B-B14F-4D97-AF65-F5344CB8AC3E}">
        <p14:creationId xmlns:p14="http://schemas.microsoft.com/office/powerpoint/2010/main" val="348237529"/>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758951" y="131765"/>
            <a:ext cx="6851650" cy="530225"/>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566589" y="1117217"/>
            <a:ext cx="7845425" cy="5137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EEA3A486-7196-45DE-9051-0BC887229C12}" type="slidenum">
              <a:rPr lang="en-US"/>
              <a:pPr>
                <a:defRPr/>
              </a:pPr>
              <a:t>‹#›</a:t>
            </a:fld>
            <a:endParaRPr lang="en-US"/>
          </a:p>
        </p:txBody>
      </p:sp>
    </p:spTree>
    <p:extLst>
      <p:ext uri="{BB962C8B-B14F-4D97-AF65-F5344CB8AC3E}">
        <p14:creationId xmlns:p14="http://schemas.microsoft.com/office/powerpoint/2010/main" val="2648255811"/>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6" y="131765"/>
            <a:ext cx="1960563" cy="62960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63613" y="131765"/>
            <a:ext cx="5732462" cy="62960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7E3A528A-8543-45AB-8665-42A7D3B87D0A}" type="slidenum">
              <a:rPr lang="en-US"/>
              <a:pPr>
                <a:defRPr/>
              </a:pPr>
              <a:t>‹#›</a:t>
            </a:fld>
            <a:endParaRPr lang="en-US"/>
          </a:p>
        </p:txBody>
      </p:sp>
    </p:spTree>
    <p:extLst>
      <p:ext uri="{BB962C8B-B14F-4D97-AF65-F5344CB8AC3E}">
        <p14:creationId xmlns:p14="http://schemas.microsoft.com/office/powerpoint/2010/main" val="1009670055"/>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63614" y="131765"/>
            <a:ext cx="7845425" cy="62960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02"/>
          <p:cNvSpPr>
            <a:spLocks noGrp="1" noChangeArrowheads="1"/>
          </p:cNvSpPr>
          <p:nvPr>
            <p:ph type="sldNum" sz="quarter" idx="10"/>
          </p:nvPr>
        </p:nvSpPr>
        <p:spPr>
          <a:ln/>
        </p:spPr>
        <p:txBody>
          <a:bodyPr/>
          <a:lstStyle>
            <a:lvl1pPr>
              <a:defRPr/>
            </a:lvl1pPr>
          </a:lstStyle>
          <a:p>
            <a:pPr>
              <a:defRPr/>
            </a:pPr>
            <a:fld id="{133B32CC-028E-4B93-A5B3-58A114D29B6D}" type="slidenum">
              <a:rPr lang="en-US"/>
              <a:pPr>
                <a:defRPr/>
              </a:pPr>
              <a:t>‹#›</a:t>
            </a:fld>
            <a:endParaRPr lang="en-US"/>
          </a:p>
        </p:txBody>
      </p:sp>
    </p:spTree>
    <p:extLst>
      <p:ext uri="{BB962C8B-B14F-4D97-AF65-F5344CB8AC3E}">
        <p14:creationId xmlns:p14="http://schemas.microsoft.com/office/powerpoint/2010/main" val="4057419692"/>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1" name="Picture 10">
            <a:extLst>
              <a:ext uri="{FF2B5EF4-FFF2-40B4-BE49-F238E27FC236}">
                <a16:creationId xmlns="" xmlns:a16="http://schemas.microsoft.com/office/drawing/2014/main" id="{F9D58EB4-EC7C-2948-AB94-9A15780D3D0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6" name="Text Box 74"/>
          <p:cNvSpPr txBox="1">
            <a:spLocks noChangeArrowheads="1"/>
          </p:cNvSpPr>
          <p:nvPr userDrawn="1"/>
        </p:nvSpPr>
        <p:spPr bwMode="auto">
          <a:xfrm>
            <a:off x="7113155" y="530226"/>
            <a:ext cx="1135063" cy="230832"/>
          </a:xfrm>
          <a:prstGeom prst="rect">
            <a:avLst/>
          </a:prstGeom>
          <a:noFill/>
          <a:ln>
            <a:noFill/>
          </a:ln>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r" defTabSz="342900" eaLnBrk="0" hangingPunct="0">
              <a:spcBef>
                <a:spcPct val="50000"/>
              </a:spcBef>
              <a:defRPr/>
            </a:pPr>
            <a:r>
              <a:rPr lang="en-US" sz="450" b="0" i="0" dirty="0">
                <a:solidFill>
                  <a:prstClr val="black"/>
                </a:solidFill>
                <a:latin typeface="Arial" charset="0"/>
                <a:ea typeface="ヒラギノ角ゴ Pro W3" charset="0"/>
              </a:rPr>
              <a:t>National Aeronautics and</a:t>
            </a:r>
            <a:br>
              <a:rPr lang="en-US" sz="450" b="0" i="0" dirty="0">
                <a:solidFill>
                  <a:prstClr val="black"/>
                </a:solidFill>
                <a:latin typeface="Arial" charset="0"/>
                <a:ea typeface="ヒラギノ角ゴ Pro W3" charset="0"/>
              </a:rPr>
            </a:br>
            <a:r>
              <a:rPr lang="en-US" sz="450" b="0" i="0" dirty="0">
                <a:solidFill>
                  <a:prstClr val="black"/>
                </a:solidFill>
                <a:latin typeface="Arial" charset="0"/>
                <a:ea typeface="ヒラギノ角ゴ Pro W3" charset="0"/>
              </a:rPr>
              <a:t>Space Administration</a:t>
            </a:r>
          </a:p>
        </p:txBody>
      </p:sp>
      <p:cxnSp>
        <p:nvCxnSpPr>
          <p:cNvPr id="8" name="Straight Connector 7"/>
          <p:cNvCxnSpPr>
            <a:cxnSpLocks noChangeShapeType="1"/>
          </p:cNvCxnSpPr>
          <p:nvPr userDrawn="1"/>
        </p:nvCxnSpPr>
        <p:spPr bwMode="auto">
          <a:xfrm flipV="1">
            <a:off x="8268854" y="279400"/>
            <a:ext cx="0" cy="731838"/>
          </a:xfrm>
          <a:prstGeom prst="line">
            <a:avLst/>
          </a:prstGeom>
          <a:noFill/>
          <a:ln w="12700">
            <a:solidFill>
              <a:schemeClr val="tx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7" name="Rectangle 162"/>
          <p:cNvSpPr>
            <a:spLocks noGrp="1" noChangeArrowheads="1"/>
          </p:cNvSpPr>
          <p:nvPr>
            <p:ph type="ctrTitle"/>
          </p:nvPr>
        </p:nvSpPr>
        <p:spPr>
          <a:xfrm>
            <a:off x="458788" y="229292"/>
            <a:ext cx="4865687" cy="964509"/>
          </a:xfrm>
          <a:ln>
            <a:noFill/>
          </a:ln>
        </p:spPr>
        <p:txBody>
          <a:bodyPr/>
          <a:lstStyle>
            <a:lvl1pPr>
              <a:defRPr sz="1800" b="1"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163"/>
          <p:cNvSpPr>
            <a:spLocks noGrp="1" noChangeArrowheads="1"/>
          </p:cNvSpPr>
          <p:nvPr>
            <p:ph type="subTitle" idx="1"/>
          </p:nvPr>
        </p:nvSpPr>
        <p:spPr>
          <a:xfrm>
            <a:off x="458789" y="6241964"/>
            <a:ext cx="4867275" cy="616036"/>
          </a:xfrm>
          <a:ln>
            <a:noFill/>
          </a:ln>
        </p:spPr>
        <p:txBody>
          <a:bodyPr anchor="ctr"/>
          <a:lstStyle>
            <a:lvl1pPr>
              <a:buNone/>
              <a:defRPr sz="1200" b="0" baseline="0">
                <a:solidFill>
                  <a:srgbClr val="000000"/>
                </a:solidFill>
              </a:defRPr>
            </a:lvl1pPr>
          </a:lstStyle>
          <a:p>
            <a:r>
              <a:rPr lang="en-US" dirty="0"/>
              <a:t>Click to edit Master subtitle style</a:t>
            </a:r>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27329" y="361955"/>
            <a:ext cx="536878" cy="592854"/>
          </a:xfrm>
          <a:prstGeom prst="rect">
            <a:avLst/>
          </a:prstGeom>
        </p:spPr>
      </p:pic>
    </p:spTree>
    <p:extLst>
      <p:ext uri="{BB962C8B-B14F-4D97-AF65-F5344CB8AC3E}">
        <p14:creationId xmlns:p14="http://schemas.microsoft.com/office/powerpoint/2010/main" val="1169578911"/>
      </p:ext>
    </p:extLst>
  </p:cSld>
  <p:clrMapOvr>
    <a:masterClrMapping/>
  </p:clrMapOvr>
  <p:transition spd="slow">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1500" b="0">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a:defRPr/>
            </a:lvl1pPr>
          </a:lstStyle>
          <a:p>
            <a:pPr>
              <a:defRPr/>
            </a:pPr>
            <a:fld id="{A587C384-89D6-8141-B091-9776852F31EF}" type="slidenum">
              <a:rPr lang="en-US" altLang="x-none"/>
              <a:pPr>
                <a:defRPr/>
              </a:pPr>
              <a:t>‹#›</a:t>
            </a:fld>
            <a:endParaRPr lang="en-US" altLang="x-none" dirty="0"/>
          </a:p>
        </p:txBody>
      </p:sp>
      <p:sp>
        <p:nvSpPr>
          <p:cNvPr id="5" name="Footer Placeholder 1"/>
          <p:cNvSpPr>
            <a:spLocks noGrp="1"/>
          </p:cNvSpPr>
          <p:nvPr>
            <p:ph type="ftr" sz="quarter" idx="11"/>
          </p:nvPr>
        </p:nvSpPr>
        <p:spPr/>
        <p:txBody>
          <a:bodyPr/>
          <a:lstStyle>
            <a:lvl1pPr defTabSz="342900">
              <a:defRPr>
                <a:latin typeface="Calibri" charset="0"/>
              </a:defRPr>
            </a:lvl1pPr>
          </a:lstStyle>
          <a:p>
            <a:pPr>
              <a:defRPr/>
            </a:pPr>
            <a:endParaRPr lang="en-US" dirty="0"/>
          </a:p>
        </p:txBody>
      </p:sp>
    </p:spTree>
    <p:extLst>
      <p:ext uri="{BB962C8B-B14F-4D97-AF65-F5344CB8AC3E}">
        <p14:creationId xmlns:p14="http://schemas.microsoft.com/office/powerpoint/2010/main" val="95110104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fld id="{387D1E61-CD53-44EE-BAE1-206BC480C856}" type="slidenum">
              <a:rPr lang="en-US"/>
              <a:pPr/>
              <a:t>‹#›</a:t>
            </a:fld>
            <a:endParaRPr lang="en-US"/>
          </a:p>
        </p:txBody>
      </p:sp>
    </p:spTree>
  </p:cSld>
  <p:clrMapOvr>
    <a:masterClrMapping/>
  </p:clrMapOvr>
  <p:transition advClick="0"/>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D04F7C70-D67C-EC44-B347-AD63B26EA15E}" type="slidenum">
              <a:rPr lang="en-US" altLang="x-none"/>
              <a:pPr>
                <a:defRPr/>
              </a:pPr>
              <a:t>‹#›</a:t>
            </a:fld>
            <a:endParaRPr lang="en-US" altLang="x-none" dirty="0"/>
          </a:p>
        </p:txBody>
      </p:sp>
    </p:spTree>
    <p:extLst>
      <p:ext uri="{BB962C8B-B14F-4D97-AF65-F5344CB8AC3E}">
        <p14:creationId xmlns:p14="http://schemas.microsoft.com/office/powerpoint/2010/main" val="1483022573"/>
      </p:ext>
    </p:extLst>
  </p:cSld>
  <p:clrMapOvr>
    <a:masterClrMapping/>
  </p:clrMapOvr>
  <p:transition spd="slow">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2"/>
            <a:ext cx="4038600" cy="4525963"/>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EE559103-A4D9-2148-B8FF-FB5AD7389610}" type="slidenum">
              <a:rPr lang="en-US" altLang="x-none"/>
              <a:pPr>
                <a:defRPr/>
              </a:pPr>
              <a:t>‹#›</a:t>
            </a:fld>
            <a:endParaRPr lang="en-US" altLang="x-none" dirty="0"/>
          </a:p>
        </p:txBody>
      </p:sp>
    </p:spTree>
    <p:extLst>
      <p:ext uri="{BB962C8B-B14F-4D97-AF65-F5344CB8AC3E}">
        <p14:creationId xmlns:p14="http://schemas.microsoft.com/office/powerpoint/2010/main" val="390686994"/>
      </p:ext>
    </p:extLst>
  </p:cSld>
  <p:clrMapOvr>
    <a:masterClrMapping/>
  </p:clrMapOvr>
  <p:transition spd="slow">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EF50AF6B-D50A-2B47-B1C7-FB734DCC6A7F}" type="slidenum">
              <a:rPr lang="en-US" altLang="x-none"/>
              <a:pPr>
                <a:defRPr/>
              </a:pPr>
              <a:t>‹#›</a:t>
            </a:fld>
            <a:endParaRPr lang="en-US" altLang="x-none" dirty="0"/>
          </a:p>
        </p:txBody>
      </p:sp>
    </p:spTree>
    <p:extLst>
      <p:ext uri="{BB962C8B-B14F-4D97-AF65-F5344CB8AC3E}">
        <p14:creationId xmlns:p14="http://schemas.microsoft.com/office/powerpoint/2010/main" val="2361266203"/>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833C988F-EB4A-BE44-AF14-2A0304D0A605}" type="slidenum">
              <a:rPr lang="en-US" altLang="x-none"/>
              <a:pPr>
                <a:defRPr/>
              </a:pPr>
              <a:t>‹#›</a:t>
            </a:fld>
            <a:endParaRPr lang="en-US" altLang="x-none" dirty="0"/>
          </a:p>
        </p:txBody>
      </p:sp>
    </p:spTree>
    <p:extLst>
      <p:ext uri="{BB962C8B-B14F-4D97-AF65-F5344CB8AC3E}">
        <p14:creationId xmlns:p14="http://schemas.microsoft.com/office/powerpoint/2010/main" val="1147806965"/>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D63B023-8F15-D34F-A93F-070D1A5772D3}" type="slidenum">
              <a:rPr lang="en-US" altLang="x-none"/>
              <a:pPr>
                <a:defRPr/>
              </a:pPr>
              <a:t>‹#›</a:t>
            </a:fld>
            <a:endParaRPr lang="en-US" altLang="x-none" dirty="0"/>
          </a:p>
        </p:txBody>
      </p:sp>
    </p:spTree>
    <p:extLst>
      <p:ext uri="{BB962C8B-B14F-4D97-AF65-F5344CB8AC3E}">
        <p14:creationId xmlns:p14="http://schemas.microsoft.com/office/powerpoint/2010/main" val="3774321907"/>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1ACC7543-9330-4951-B6A4-E53BFBF2A3BD}"/>
              </a:ext>
            </a:extLst>
          </p:cNvPr>
          <p:cNvSpPr>
            <a:spLocks noGrp="1"/>
          </p:cNvSpPr>
          <p:nvPr>
            <p:ph type="dt" sz="half" idx="10"/>
          </p:nvPr>
        </p:nvSpPr>
        <p:spPr/>
        <p:txBody>
          <a:bodyPr/>
          <a:lstStyle/>
          <a:p>
            <a:pPr fontAlgn="auto">
              <a:spcBef>
                <a:spcPts val="0"/>
              </a:spcBef>
              <a:spcAft>
                <a:spcPts val="0"/>
              </a:spcAft>
            </a:pPr>
            <a:fld id="{F54A29B7-C86E-47C6-B213-F85740EADFEB}" type="datetimeFigureOut">
              <a:rPr lang="en-US" sz="1350" b="0" i="0" smtClean="0">
                <a:solidFill>
                  <a:prstClr val="black"/>
                </a:solidFill>
                <a:latin typeface="Calibri"/>
                <a:ea typeface="+mn-ea"/>
              </a:rPr>
              <a:pPr fontAlgn="auto">
                <a:spcBef>
                  <a:spcPts val="0"/>
                </a:spcBef>
                <a:spcAft>
                  <a:spcPts val="0"/>
                </a:spcAft>
              </a:pPr>
              <a:t>5/24/2019</a:t>
            </a:fld>
            <a:endParaRPr lang="en-US" sz="1350" b="0" i="0" dirty="0">
              <a:solidFill>
                <a:prstClr val="black"/>
              </a:solidFill>
              <a:latin typeface="Calibri"/>
              <a:ea typeface="+mn-ea"/>
            </a:endParaRPr>
          </a:p>
        </p:txBody>
      </p:sp>
      <p:sp>
        <p:nvSpPr>
          <p:cNvPr id="3" name="Footer Placeholder 2">
            <a:extLst>
              <a:ext uri="{FF2B5EF4-FFF2-40B4-BE49-F238E27FC236}">
                <a16:creationId xmlns="" xmlns:a16="http://schemas.microsoft.com/office/drawing/2014/main" id="{03938D01-B119-4107-9741-D22E4E861CA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 xmlns:a16="http://schemas.microsoft.com/office/drawing/2014/main" id="{CE3790FA-B6F9-4BAC-99BB-E021C7ABBB6E}"/>
              </a:ext>
            </a:extLst>
          </p:cNvPr>
          <p:cNvSpPr>
            <a:spLocks noGrp="1"/>
          </p:cNvSpPr>
          <p:nvPr>
            <p:ph type="sldNum" sz="quarter" idx="12"/>
          </p:nvPr>
        </p:nvSpPr>
        <p:spPr/>
        <p:txBody>
          <a:bodyPr/>
          <a:lstStyle/>
          <a:p>
            <a:fld id="{49C3E854-0546-4CDF-86B1-652957B4D3D6}" type="slidenum">
              <a:rPr lang="en-US" smtClean="0"/>
              <a:pPr/>
              <a:t>‹#›</a:t>
            </a:fld>
            <a:endParaRPr lang="en-US" dirty="0"/>
          </a:p>
        </p:txBody>
      </p:sp>
    </p:spTree>
    <p:extLst>
      <p:ext uri="{BB962C8B-B14F-4D97-AF65-F5344CB8AC3E}">
        <p14:creationId xmlns:p14="http://schemas.microsoft.com/office/powerpoint/2010/main" val="3969263955"/>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E14F2210-F948-4EB9-9F1C-7150B291D2AE}" type="slidenum">
              <a:rPr lang="en-US"/>
              <a:pPr>
                <a:defRPr/>
              </a:pPr>
              <a:t>‹#›</a:t>
            </a:fld>
            <a:endParaRPr lang="en-US"/>
          </a:p>
        </p:txBody>
      </p:sp>
    </p:spTree>
    <p:extLst>
      <p:ext uri="{BB962C8B-B14F-4D97-AF65-F5344CB8AC3E}">
        <p14:creationId xmlns:p14="http://schemas.microsoft.com/office/powerpoint/2010/main" val="1806398137"/>
      </p:ext>
    </p:extLst>
  </p:cSld>
  <p:clrMapOvr>
    <a:masterClrMapping/>
  </p:clrMapOvr>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8950" y="131763"/>
            <a:ext cx="6851650" cy="530225"/>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566588" y="1117217"/>
            <a:ext cx="7845425" cy="513715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F468F364-ABBE-47B7-B03E-4B15E8832697}" type="slidenum">
              <a:rPr lang="en-US"/>
              <a:pPr>
                <a:defRPr/>
              </a:pPr>
              <a:t>‹#›</a:t>
            </a:fld>
            <a:endParaRPr lang="en-US"/>
          </a:p>
        </p:txBody>
      </p:sp>
    </p:spTree>
    <p:extLst>
      <p:ext uri="{BB962C8B-B14F-4D97-AF65-F5344CB8AC3E}">
        <p14:creationId xmlns:p14="http://schemas.microsoft.com/office/powerpoint/2010/main" val="1611927935"/>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02"/>
          <p:cNvSpPr>
            <a:spLocks noGrp="1" noChangeArrowheads="1"/>
          </p:cNvSpPr>
          <p:nvPr>
            <p:ph type="sldNum" sz="quarter" idx="10"/>
          </p:nvPr>
        </p:nvSpPr>
        <p:spPr>
          <a:ln/>
        </p:spPr>
        <p:txBody>
          <a:bodyPr/>
          <a:lstStyle>
            <a:lvl1pPr>
              <a:defRPr/>
            </a:lvl1pPr>
          </a:lstStyle>
          <a:p>
            <a:pPr>
              <a:defRPr/>
            </a:pPr>
            <a:fld id="{EB9C0806-32A3-4045-AD83-FE36221B1820}" type="slidenum">
              <a:rPr lang="en-US"/>
              <a:pPr>
                <a:defRPr/>
              </a:pPr>
              <a:t>‹#›</a:t>
            </a:fld>
            <a:endParaRPr lang="en-US"/>
          </a:p>
        </p:txBody>
      </p:sp>
    </p:spTree>
    <p:extLst>
      <p:ext uri="{BB962C8B-B14F-4D97-AF65-F5344CB8AC3E}">
        <p14:creationId xmlns:p14="http://schemas.microsoft.com/office/powerpoint/2010/main" val="258756506"/>
      </p:ext>
    </p:extLst>
  </p:cSld>
  <p:clrMapOvr>
    <a:masterClrMapping/>
  </p:clrMapOvr>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758950" y="131763"/>
            <a:ext cx="6851650" cy="530225"/>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963613" y="1290638"/>
            <a:ext cx="3846512" cy="51371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62525" y="1290638"/>
            <a:ext cx="3846513" cy="51371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02"/>
          <p:cNvSpPr>
            <a:spLocks noGrp="1" noChangeArrowheads="1"/>
          </p:cNvSpPr>
          <p:nvPr>
            <p:ph type="sldNum" sz="quarter" idx="10"/>
          </p:nvPr>
        </p:nvSpPr>
        <p:spPr>
          <a:ln/>
        </p:spPr>
        <p:txBody>
          <a:bodyPr/>
          <a:lstStyle>
            <a:lvl1pPr>
              <a:defRPr/>
            </a:lvl1pPr>
          </a:lstStyle>
          <a:p>
            <a:pPr>
              <a:defRPr/>
            </a:pPr>
            <a:fld id="{1A70706E-4E0B-42B2-B39E-2F5553F6BEA3}" type="slidenum">
              <a:rPr lang="en-US"/>
              <a:pPr>
                <a:defRPr/>
              </a:pPr>
              <a:t>‹#›</a:t>
            </a:fld>
            <a:endParaRPr lang="en-US"/>
          </a:p>
        </p:txBody>
      </p:sp>
    </p:spTree>
    <p:extLst>
      <p:ext uri="{BB962C8B-B14F-4D97-AF65-F5344CB8AC3E}">
        <p14:creationId xmlns:p14="http://schemas.microsoft.com/office/powerpoint/2010/main" val="1305703432"/>
      </p:ext>
    </p:extLst>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088" indent="0">
              <a:buNone/>
              <a:defRPr sz="1200"/>
            </a:lvl2pPr>
            <a:lvl3pPr marL="914175" indent="0">
              <a:buNone/>
              <a:defRPr sz="1000"/>
            </a:lvl3pPr>
            <a:lvl4pPr marL="1371261" indent="0">
              <a:buNone/>
              <a:defRPr sz="900"/>
            </a:lvl4pPr>
            <a:lvl5pPr marL="1828350" indent="0">
              <a:buNone/>
              <a:defRPr sz="900"/>
            </a:lvl5pPr>
            <a:lvl6pPr marL="2285436" indent="0">
              <a:buNone/>
              <a:defRPr sz="900"/>
            </a:lvl6pPr>
            <a:lvl7pPr marL="2742523" indent="0">
              <a:buNone/>
              <a:defRPr sz="900"/>
            </a:lvl7pPr>
            <a:lvl8pPr marL="3199611" indent="0">
              <a:buNone/>
              <a:defRPr sz="900"/>
            </a:lvl8pPr>
            <a:lvl9pPr marL="3656698"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fld id="{41600CDB-FA42-48E5-A40C-3F64A0C06364}" type="slidenum">
              <a:rPr lang="en-US"/>
              <a:pPr/>
              <a:t>‹#›</a:t>
            </a:fld>
            <a:endParaRPr lang="en-US"/>
          </a:p>
        </p:txBody>
      </p:sp>
    </p:spTree>
  </p:cSld>
  <p:clrMapOvr>
    <a:masterClrMapping/>
  </p:clrMapOvr>
  <p:transition advClick="0"/>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02"/>
          <p:cNvSpPr>
            <a:spLocks noGrp="1" noChangeArrowheads="1"/>
          </p:cNvSpPr>
          <p:nvPr>
            <p:ph type="sldNum" sz="quarter" idx="10"/>
          </p:nvPr>
        </p:nvSpPr>
        <p:spPr>
          <a:ln/>
        </p:spPr>
        <p:txBody>
          <a:bodyPr/>
          <a:lstStyle>
            <a:lvl1pPr>
              <a:defRPr/>
            </a:lvl1pPr>
          </a:lstStyle>
          <a:p>
            <a:pPr>
              <a:defRPr/>
            </a:pPr>
            <a:fld id="{14FEA3E0-6055-47E6-84D1-20E2C059354D}" type="slidenum">
              <a:rPr lang="en-US"/>
              <a:pPr>
                <a:defRPr/>
              </a:pPr>
              <a:t>‹#›</a:t>
            </a:fld>
            <a:endParaRPr lang="en-US"/>
          </a:p>
        </p:txBody>
      </p:sp>
    </p:spTree>
    <p:extLst>
      <p:ext uri="{BB962C8B-B14F-4D97-AF65-F5344CB8AC3E}">
        <p14:creationId xmlns:p14="http://schemas.microsoft.com/office/powerpoint/2010/main" val="4202378927"/>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58950" y="131763"/>
            <a:ext cx="6851650" cy="530225"/>
          </a:xfrm>
          <a:prstGeom prst="rect">
            <a:avLst/>
          </a:prstGeom>
        </p:spPr>
        <p:txBody>
          <a:bodyPr/>
          <a:lstStyle/>
          <a:p>
            <a:r>
              <a:rPr lang="en-US" smtClean="0"/>
              <a:t>Click to edit Master title style</a:t>
            </a:r>
            <a:endParaRPr lang="en-US"/>
          </a:p>
        </p:txBody>
      </p:sp>
      <p:sp>
        <p:nvSpPr>
          <p:cNvPr id="3" name="Rectangle 202"/>
          <p:cNvSpPr>
            <a:spLocks noGrp="1" noChangeArrowheads="1"/>
          </p:cNvSpPr>
          <p:nvPr>
            <p:ph type="sldNum" sz="quarter" idx="10"/>
          </p:nvPr>
        </p:nvSpPr>
        <p:spPr>
          <a:ln/>
        </p:spPr>
        <p:txBody>
          <a:bodyPr/>
          <a:lstStyle>
            <a:lvl1pPr>
              <a:defRPr/>
            </a:lvl1pPr>
          </a:lstStyle>
          <a:p>
            <a:pPr>
              <a:defRPr/>
            </a:pPr>
            <a:fld id="{1EAD4C99-ECE4-4D80-A461-21729846FA3B}" type="slidenum">
              <a:rPr lang="en-US"/>
              <a:pPr>
                <a:defRPr/>
              </a:pPr>
              <a:t>‹#›</a:t>
            </a:fld>
            <a:endParaRPr lang="en-US"/>
          </a:p>
        </p:txBody>
      </p:sp>
    </p:spTree>
    <p:extLst>
      <p:ext uri="{BB962C8B-B14F-4D97-AF65-F5344CB8AC3E}">
        <p14:creationId xmlns:p14="http://schemas.microsoft.com/office/powerpoint/2010/main" val="1227127124"/>
      </p:ext>
    </p:extLst>
  </p:cSld>
  <p:clrMapOvr>
    <a:masterClrMapping/>
  </p:clrMapOvr>
  <p:transition/>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02"/>
          <p:cNvSpPr>
            <a:spLocks noGrp="1" noChangeArrowheads="1"/>
          </p:cNvSpPr>
          <p:nvPr>
            <p:ph type="sldNum" sz="quarter" idx="10"/>
          </p:nvPr>
        </p:nvSpPr>
        <p:spPr>
          <a:ln/>
        </p:spPr>
        <p:txBody>
          <a:bodyPr/>
          <a:lstStyle>
            <a:lvl1pPr>
              <a:defRPr/>
            </a:lvl1pPr>
          </a:lstStyle>
          <a:p>
            <a:pPr>
              <a:defRPr/>
            </a:pPr>
            <a:fld id="{605F0397-9CF4-4B0D-B339-477C1D1488FE}" type="slidenum">
              <a:rPr lang="en-US"/>
              <a:pPr>
                <a:defRPr/>
              </a:pPr>
              <a:t>‹#›</a:t>
            </a:fld>
            <a:endParaRPr lang="en-US"/>
          </a:p>
        </p:txBody>
      </p:sp>
    </p:spTree>
    <p:extLst>
      <p:ext uri="{BB962C8B-B14F-4D97-AF65-F5344CB8AC3E}">
        <p14:creationId xmlns:p14="http://schemas.microsoft.com/office/powerpoint/2010/main" val="799782272"/>
      </p:ext>
    </p:extLst>
  </p:cSld>
  <p:clrMapOvr>
    <a:masterClrMapping/>
  </p:clrMapOvr>
  <p:transition/>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2"/>
          <p:cNvSpPr>
            <a:spLocks noGrp="1" noChangeArrowheads="1"/>
          </p:cNvSpPr>
          <p:nvPr>
            <p:ph type="sldNum" sz="quarter" idx="10"/>
          </p:nvPr>
        </p:nvSpPr>
        <p:spPr>
          <a:ln/>
        </p:spPr>
        <p:txBody>
          <a:bodyPr/>
          <a:lstStyle>
            <a:lvl1pPr>
              <a:defRPr/>
            </a:lvl1pPr>
          </a:lstStyle>
          <a:p>
            <a:pPr>
              <a:defRPr/>
            </a:pPr>
            <a:fld id="{CE066598-E612-40E6-9C59-439D0AA070A0}" type="slidenum">
              <a:rPr lang="en-US"/>
              <a:pPr>
                <a:defRPr/>
              </a:pPr>
              <a:t>‹#›</a:t>
            </a:fld>
            <a:endParaRPr lang="en-US"/>
          </a:p>
        </p:txBody>
      </p:sp>
    </p:spTree>
    <p:extLst>
      <p:ext uri="{BB962C8B-B14F-4D97-AF65-F5344CB8AC3E}">
        <p14:creationId xmlns:p14="http://schemas.microsoft.com/office/powerpoint/2010/main" val="927647943"/>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02"/>
          <p:cNvSpPr>
            <a:spLocks noGrp="1" noChangeArrowheads="1"/>
          </p:cNvSpPr>
          <p:nvPr>
            <p:ph type="sldNum" sz="quarter" idx="10"/>
          </p:nvPr>
        </p:nvSpPr>
        <p:spPr>
          <a:ln/>
        </p:spPr>
        <p:txBody>
          <a:bodyPr/>
          <a:lstStyle>
            <a:lvl1pPr>
              <a:defRPr/>
            </a:lvl1pPr>
          </a:lstStyle>
          <a:p>
            <a:pPr>
              <a:defRPr/>
            </a:pPr>
            <a:fld id="{5037ABE0-BE2B-4CE6-ABA4-F736B3DD5A21}" type="slidenum">
              <a:rPr lang="en-US"/>
              <a:pPr>
                <a:defRPr/>
              </a:pPr>
              <a:t>‹#›</a:t>
            </a:fld>
            <a:endParaRPr lang="en-US"/>
          </a:p>
        </p:txBody>
      </p:sp>
    </p:spTree>
    <p:extLst>
      <p:ext uri="{BB962C8B-B14F-4D97-AF65-F5344CB8AC3E}">
        <p14:creationId xmlns:p14="http://schemas.microsoft.com/office/powerpoint/2010/main" val="1010580506"/>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758950" y="131763"/>
            <a:ext cx="6851650" cy="530225"/>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566588" y="1117217"/>
            <a:ext cx="7845425" cy="51371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EEA3A486-7196-45DE-9051-0BC887229C12}" type="slidenum">
              <a:rPr lang="en-US"/>
              <a:pPr>
                <a:defRPr/>
              </a:pPr>
              <a:t>‹#›</a:t>
            </a:fld>
            <a:endParaRPr lang="en-US"/>
          </a:p>
        </p:txBody>
      </p:sp>
    </p:spTree>
    <p:extLst>
      <p:ext uri="{BB962C8B-B14F-4D97-AF65-F5344CB8AC3E}">
        <p14:creationId xmlns:p14="http://schemas.microsoft.com/office/powerpoint/2010/main" val="3344454973"/>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8475" y="131763"/>
            <a:ext cx="1960563" cy="62960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63613" y="131763"/>
            <a:ext cx="5732462" cy="62960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02"/>
          <p:cNvSpPr>
            <a:spLocks noGrp="1" noChangeArrowheads="1"/>
          </p:cNvSpPr>
          <p:nvPr>
            <p:ph type="sldNum" sz="quarter" idx="10"/>
          </p:nvPr>
        </p:nvSpPr>
        <p:spPr>
          <a:ln/>
        </p:spPr>
        <p:txBody>
          <a:bodyPr/>
          <a:lstStyle>
            <a:lvl1pPr>
              <a:defRPr/>
            </a:lvl1pPr>
          </a:lstStyle>
          <a:p>
            <a:pPr>
              <a:defRPr/>
            </a:pPr>
            <a:fld id="{7E3A528A-8543-45AB-8665-42A7D3B87D0A}" type="slidenum">
              <a:rPr lang="en-US"/>
              <a:pPr>
                <a:defRPr/>
              </a:pPr>
              <a:t>‹#›</a:t>
            </a:fld>
            <a:endParaRPr lang="en-US"/>
          </a:p>
        </p:txBody>
      </p:sp>
    </p:spTree>
    <p:extLst>
      <p:ext uri="{BB962C8B-B14F-4D97-AF65-F5344CB8AC3E}">
        <p14:creationId xmlns:p14="http://schemas.microsoft.com/office/powerpoint/2010/main" val="1800811453"/>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63613" y="131763"/>
            <a:ext cx="7845425" cy="62960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02"/>
          <p:cNvSpPr>
            <a:spLocks noGrp="1" noChangeArrowheads="1"/>
          </p:cNvSpPr>
          <p:nvPr>
            <p:ph type="sldNum" sz="quarter" idx="10"/>
          </p:nvPr>
        </p:nvSpPr>
        <p:spPr>
          <a:ln/>
        </p:spPr>
        <p:txBody>
          <a:bodyPr/>
          <a:lstStyle>
            <a:lvl1pPr>
              <a:defRPr/>
            </a:lvl1pPr>
          </a:lstStyle>
          <a:p>
            <a:pPr>
              <a:defRPr/>
            </a:pPr>
            <a:fld id="{133B32CC-028E-4B93-A5B3-58A114D29B6D}" type="slidenum">
              <a:rPr lang="en-US"/>
              <a:pPr>
                <a:defRPr/>
              </a:pPr>
              <a:t>‹#›</a:t>
            </a:fld>
            <a:endParaRPr lang="en-US"/>
          </a:p>
        </p:txBody>
      </p:sp>
    </p:spTree>
    <p:extLst>
      <p:ext uri="{BB962C8B-B14F-4D97-AF65-F5344CB8AC3E}">
        <p14:creationId xmlns:p14="http://schemas.microsoft.com/office/powerpoint/2010/main" val="2537601562"/>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32000"/>
                    </a14:imgEffect>
                  </a14:imgLayer>
                </a14:imgProps>
              </a:ext>
              <a:ext uri="{28A0092B-C50C-407E-A947-70E740481C1C}">
                <a14:useLocalDpi xmlns:a14="http://schemas.microsoft.com/office/drawing/2010/main"/>
              </a:ext>
            </a:extLst>
          </a:blip>
          <a:srcRect/>
          <a:stretch/>
        </p:blipFill>
        <p:spPr>
          <a:xfrm>
            <a:off x="0" y="828929"/>
            <a:ext cx="9144000" cy="6029073"/>
          </a:xfrm>
          <a:prstGeom prst="rect">
            <a:avLst/>
          </a:prstGeom>
        </p:spPr>
      </p:pic>
      <p:sp>
        <p:nvSpPr>
          <p:cNvPr id="6" name="Text Box 74"/>
          <p:cNvSpPr txBox="1">
            <a:spLocks noChangeArrowheads="1"/>
          </p:cNvSpPr>
          <p:nvPr userDrawn="1"/>
        </p:nvSpPr>
        <p:spPr bwMode="auto">
          <a:xfrm>
            <a:off x="238127" y="544514"/>
            <a:ext cx="2124075" cy="161583"/>
          </a:xfrm>
          <a:prstGeom prst="rect">
            <a:avLst/>
          </a:prstGeom>
          <a:noFill/>
          <a:ln>
            <a:noFill/>
          </a:ln>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defTabSz="778041" eaLnBrk="0" hangingPunct="0">
              <a:spcBef>
                <a:spcPct val="50000"/>
              </a:spcBef>
              <a:defRPr/>
            </a:pPr>
            <a:r>
              <a:rPr lang="en-US" sz="450" b="0" i="0" dirty="0">
                <a:solidFill>
                  <a:srgbClr val="FFFFFF"/>
                </a:solidFill>
                <a:latin typeface="Arial" charset="0"/>
                <a:ea typeface="ヒラギノ角ゴ Pro W3" charset="0"/>
              </a:rPr>
              <a:t>National Aeronautics and Space Administration</a:t>
            </a:r>
          </a:p>
        </p:txBody>
      </p:sp>
      <p:sp>
        <p:nvSpPr>
          <p:cNvPr id="7" name="Rectangle 162"/>
          <p:cNvSpPr>
            <a:spLocks noGrp="1" noChangeArrowheads="1"/>
          </p:cNvSpPr>
          <p:nvPr>
            <p:ph type="ctrTitle"/>
          </p:nvPr>
        </p:nvSpPr>
        <p:spPr>
          <a:xfrm>
            <a:off x="280989" y="1261278"/>
            <a:ext cx="7648575" cy="1001506"/>
          </a:xfrm>
          <a:ln>
            <a:noFill/>
          </a:ln>
        </p:spPr>
        <p:txBody>
          <a:bodyPr anchor="t"/>
          <a:lstStyle>
            <a:lvl1pPr>
              <a:defRPr sz="2100">
                <a:solidFill>
                  <a:schemeClr val="bg1"/>
                </a:solidFill>
              </a:defRPr>
            </a:lvl1pPr>
          </a:lstStyle>
          <a:p>
            <a:r>
              <a:rPr lang="en-US"/>
              <a:t>Click to edit Master title style</a:t>
            </a:r>
            <a:endParaRPr lang="en-US" dirty="0"/>
          </a:p>
        </p:txBody>
      </p:sp>
      <p:sp>
        <p:nvSpPr>
          <p:cNvPr id="9" name="Rectangle 163"/>
          <p:cNvSpPr>
            <a:spLocks noGrp="1" noChangeArrowheads="1"/>
          </p:cNvSpPr>
          <p:nvPr>
            <p:ph type="subTitle" idx="1"/>
          </p:nvPr>
        </p:nvSpPr>
        <p:spPr>
          <a:xfrm>
            <a:off x="238128" y="4586701"/>
            <a:ext cx="3680249" cy="2033186"/>
          </a:xfrm>
          <a:ln>
            <a:noFill/>
          </a:ln>
        </p:spPr>
        <p:txBody>
          <a:bodyPr/>
          <a:lstStyle>
            <a:lvl1pPr>
              <a:buNone/>
              <a:defRPr sz="1200" b="0" baseline="0">
                <a:solidFill>
                  <a:schemeClr val="bg1"/>
                </a:solidFill>
              </a:defRPr>
            </a:lvl1pPr>
          </a:lstStyle>
          <a:p>
            <a:r>
              <a:rPr lang="en-US"/>
              <a:t>Click to edit Master subtitle style</a:t>
            </a:r>
            <a:endParaRPr lang="en-US" dirty="0"/>
          </a:p>
        </p:txBody>
      </p:sp>
      <p:sp>
        <p:nvSpPr>
          <p:cNvPr id="10" name="Rectangle 9"/>
          <p:cNvSpPr/>
          <p:nvPr userDrawn="1"/>
        </p:nvSpPr>
        <p:spPr>
          <a:xfrm>
            <a:off x="2286000" y="6611783"/>
            <a:ext cx="4572000" cy="207749"/>
          </a:xfrm>
          <a:prstGeom prst="rect">
            <a:avLst/>
          </a:prstGeom>
        </p:spPr>
        <p:txBody>
          <a:bodyPr>
            <a:spAutoFit/>
          </a:bodyPr>
          <a:lstStyle/>
          <a:p>
            <a:pPr algn="ctr" defTabSz="778041">
              <a:defRPr/>
            </a:pPr>
            <a:r>
              <a:rPr lang="en-US" sz="750" i="0" dirty="0">
                <a:solidFill>
                  <a:srgbClr val="FF0000"/>
                </a:solidFill>
                <a:ea typeface="ヒラギノ角ゴ Pro W3" charset="-128"/>
                <a:cs typeface="Arial" charset="0"/>
              </a:rPr>
              <a:t>NASA Internal Use Only </a:t>
            </a:r>
            <a:r>
              <a:rPr lang="en-US" sz="750" i="0" dirty="0">
                <a:solidFill>
                  <a:srgbClr val="FF0000"/>
                </a:solidFill>
                <a:latin typeface="Wingdings"/>
                <a:ea typeface="Wingdings"/>
                <a:cs typeface="Wingdings"/>
                <a:sym typeface="Wingdings"/>
              </a:rPr>
              <a:t></a:t>
            </a:r>
            <a:r>
              <a:rPr lang="en-US" sz="750" i="0" dirty="0">
                <a:solidFill>
                  <a:srgbClr val="FF0000"/>
                </a:solidFill>
                <a:ea typeface="ヒラギノ角ゴ Pro W3" charset="-128"/>
                <a:cs typeface="Arial" charset="0"/>
              </a:rPr>
              <a:t> Do Not Distribute</a:t>
            </a:r>
          </a:p>
        </p:txBody>
      </p:sp>
    </p:spTree>
    <p:extLst>
      <p:ext uri="{BB962C8B-B14F-4D97-AF65-F5344CB8AC3E}">
        <p14:creationId xmlns:p14="http://schemas.microsoft.com/office/powerpoint/2010/main" val="562942769"/>
      </p:ext>
    </p:extLst>
  </p:cSld>
  <p:clrMapOvr>
    <a:masterClrMapping/>
  </p:clrMapOvr>
  <p:transition advClick="0"/>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8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E5671264-8677-1B45-9070-7F0FB208BD3B}" type="slidenum">
              <a:rPr lang="en-US"/>
              <a:pPr>
                <a:defRPr/>
              </a:pPr>
              <a:t>‹#›</a:t>
            </a:fld>
            <a:endParaRPr lang="en-US" dirty="0"/>
          </a:p>
        </p:txBody>
      </p:sp>
    </p:spTree>
    <p:extLst>
      <p:ext uri="{BB962C8B-B14F-4D97-AF65-F5344CB8AC3E}">
        <p14:creationId xmlns:p14="http://schemas.microsoft.com/office/powerpoint/2010/main" val="1981132860"/>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088" indent="0">
              <a:buNone/>
              <a:defRPr sz="2800"/>
            </a:lvl2pPr>
            <a:lvl3pPr marL="914175" indent="0">
              <a:buNone/>
              <a:defRPr sz="2400"/>
            </a:lvl3pPr>
            <a:lvl4pPr marL="1371261" indent="0">
              <a:buNone/>
              <a:defRPr sz="2000"/>
            </a:lvl4pPr>
            <a:lvl5pPr marL="1828350" indent="0">
              <a:buNone/>
              <a:defRPr sz="2000"/>
            </a:lvl5pPr>
            <a:lvl6pPr marL="2285436" indent="0">
              <a:buNone/>
              <a:defRPr sz="2000"/>
            </a:lvl6pPr>
            <a:lvl7pPr marL="2742523" indent="0">
              <a:buNone/>
              <a:defRPr sz="2000"/>
            </a:lvl7pPr>
            <a:lvl8pPr marL="3199611" indent="0">
              <a:buNone/>
              <a:defRPr sz="2000"/>
            </a:lvl8pPr>
            <a:lvl9pPr marL="3656698"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088" indent="0">
              <a:buNone/>
              <a:defRPr sz="1200"/>
            </a:lvl2pPr>
            <a:lvl3pPr marL="914175" indent="0">
              <a:buNone/>
              <a:defRPr sz="1000"/>
            </a:lvl3pPr>
            <a:lvl4pPr marL="1371261" indent="0">
              <a:buNone/>
              <a:defRPr sz="900"/>
            </a:lvl4pPr>
            <a:lvl5pPr marL="1828350" indent="0">
              <a:buNone/>
              <a:defRPr sz="900"/>
            </a:lvl5pPr>
            <a:lvl6pPr marL="2285436" indent="0">
              <a:buNone/>
              <a:defRPr sz="900"/>
            </a:lvl6pPr>
            <a:lvl7pPr marL="2742523" indent="0">
              <a:buNone/>
              <a:defRPr sz="900"/>
            </a:lvl7pPr>
            <a:lvl8pPr marL="3199611" indent="0">
              <a:buNone/>
              <a:defRPr sz="900"/>
            </a:lvl8pPr>
            <a:lvl9pPr marL="3656698"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fld id="{DFBC6A9A-A0BF-459B-A361-AF2C88B5A4ED}" type="slidenum">
              <a:rPr lang="en-US"/>
              <a:pPr/>
              <a:t>‹#›</a:t>
            </a:fld>
            <a:endParaRPr lang="en-US"/>
          </a:p>
        </p:txBody>
      </p:sp>
    </p:spTree>
  </p:cSld>
  <p:clrMapOvr>
    <a:masterClrMapping/>
  </p:clrMapOvr>
  <p:transition advClick="0"/>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8" indent="0">
              <a:buNone/>
              <a:defRPr sz="1350">
                <a:solidFill>
                  <a:schemeClr val="tx1">
                    <a:tint val="75000"/>
                  </a:schemeClr>
                </a:solidFill>
              </a:defRPr>
            </a:lvl2pPr>
            <a:lvl3pPr marL="685817" indent="0">
              <a:buNone/>
              <a:defRPr sz="1200">
                <a:solidFill>
                  <a:schemeClr val="tx1">
                    <a:tint val="75000"/>
                  </a:schemeClr>
                </a:solidFill>
              </a:defRPr>
            </a:lvl3pPr>
            <a:lvl4pPr marL="1028725" indent="0">
              <a:buNone/>
              <a:defRPr sz="1050">
                <a:solidFill>
                  <a:schemeClr val="tx1">
                    <a:tint val="75000"/>
                  </a:schemeClr>
                </a:solidFill>
              </a:defRPr>
            </a:lvl4pPr>
            <a:lvl5pPr marL="1371633" indent="0">
              <a:buNone/>
              <a:defRPr sz="1050">
                <a:solidFill>
                  <a:schemeClr val="tx1">
                    <a:tint val="75000"/>
                  </a:schemeClr>
                </a:solidFill>
              </a:defRPr>
            </a:lvl5pPr>
            <a:lvl6pPr marL="1714541" indent="0">
              <a:buNone/>
              <a:defRPr sz="1050">
                <a:solidFill>
                  <a:schemeClr val="tx1">
                    <a:tint val="75000"/>
                  </a:schemeClr>
                </a:solidFill>
              </a:defRPr>
            </a:lvl6pPr>
            <a:lvl7pPr marL="2057450" indent="0">
              <a:buNone/>
              <a:defRPr sz="1050">
                <a:solidFill>
                  <a:schemeClr val="tx1">
                    <a:tint val="75000"/>
                  </a:schemeClr>
                </a:solidFill>
              </a:defRPr>
            </a:lvl7pPr>
            <a:lvl8pPr marL="2400357" indent="0">
              <a:buNone/>
              <a:defRPr sz="1050">
                <a:solidFill>
                  <a:schemeClr val="tx1">
                    <a:tint val="75000"/>
                  </a:schemeClr>
                </a:solidFill>
              </a:defRPr>
            </a:lvl8pPr>
            <a:lvl9pPr marL="2743265" indent="0">
              <a:buNone/>
              <a:defRPr sz="1050">
                <a:solidFill>
                  <a:schemeClr val="tx1">
                    <a:tint val="75000"/>
                  </a:schemeClr>
                </a:solidFill>
              </a:defRPr>
            </a:lvl9pPr>
          </a:lstStyle>
          <a:p>
            <a:pPr lvl="0"/>
            <a:r>
              <a:rPr lang="en-US"/>
              <a:t>Click to edit Master text styles</a:t>
            </a:r>
          </a:p>
        </p:txBody>
      </p:sp>
      <p:sp>
        <p:nvSpPr>
          <p:cNvPr id="4" name="Slide Number Placeholder 5"/>
          <p:cNvSpPr>
            <a:spLocks noGrp="1"/>
          </p:cNvSpPr>
          <p:nvPr>
            <p:ph type="sldNum" sz="quarter" idx="10"/>
          </p:nvPr>
        </p:nvSpPr>
        <p:spPr/>
        <p:txBody>
          <a:bodyPr/>
          <a:lstStyle>
            <a:lvl1pPr>
              <a:defRPr/>
            </a:lvl1pPr>
          </a:lstStyle>
          <a:p>
            <a:pPr>
              <a:defRPr/>
            </a:pPr>
            <a:fld id="{21ACE558-C8E8-754E-BDDD-453AEA713609}" type="slidenum">
              <a:rPr lang="en-US"/>
              <a:pPr>
                <a:defRPr/>
              </a:pPr>
              <a:t>‹#›</a:t>
            </a:fld>
            <a:endParaRPr lang="en-US" dirty="0"/>
          </a:p>
        </p:txBody>
      </p:sp>
    </p:spTree>
    <p:extLst>
      <p:ext uri="{BB962C8B-B14F-4D97-AF65-F5344CB8AC3E}">
        <p14:creationId xmlns:p14="http://schemas.microsoft.com/office/powerpoint/2010/main" val="4121238783"/>
      </p:ext>
    </p:extLst>
  </p:cSld>
  <p:clrMapOvr>
    <a:masterClrMapping/>
  </p:clrMapOvr>
  <p:transition advClick="0"/>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4"/>
            <a:ext cx="4038600" cy="4525963"/>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4"/>
            <a:ext cx="4038600" cy="4525963"/>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20E9DA5-67B9-584E-93EE-8FEA13DA45EF}" type="slidenum">
              <a:rPr lang="en-US"/>
              <a:pPr>
                <a:defRPr/>
              </a:pPr>
              <a:t>‹#›</a:t>
            </a:fld>
            <a:endParaRPr lang="en-US" dirty="0"/>
          </a:p>
        </p:txBody>
      </p:sp>
    </p:spTree>
    <p:extLst>
      <p:ext uri="{BB962C8B-B14F-4D97-AF65-F5344CB8AC3E}">
        <p14:creationId xmlns:p14="http://schemas.microsoft.com/office/powerpoint/2010/main" val="2083683288"/>
      </p:ext>
    </p:extLst>
  </p:cSld>
  <p:clrMapOvr>
    <a:masterClrMapping/>
  </p:clrMapOvr>
  <p:transition advClick="0"/>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1500" b="1"/>
            </a:lvl1pPr>
            <a:lvl2pPr marL="342908" indent="0">
              <a:buNone/>
              <a:defRPr sz="1500" b="1"/>
            </a:lvl2pPr>
            <a:lvl3pPr marL="685817" indent="0">
              <a:buNone/>
              <a:defRPr sz="1350" b="1"/>
            </a:lvl3pPr>
            <a:lvl4pPr marL="1028725" indent="0">
              <a:buNone/>
              <a:defRPr sz="1200" b="1"/>
            </a:lvl4pPr>
            <a:lvl5pPr marL="1371633" indent="0">
              <a:buNone/>
              <a:defRPr sz="1200" b="1"/>
            </a:lvl5pPr>
            <a:lvl6pPr marL="1714541" indent="0">
              <a:buNone/>
              <a:defRPr sz="1200" b="1"/>
            </a:lvl6pPr>
            <a:lvl7pPr marL="2057450" indent="0">
              <a:buNone/>
              <a:defRPr sz="1200" b="1"/>
            </a:lvl7pPr>
            <a:lvl8pPr marL="2400357" indent="0">
              <a:buNone/>
              <a:defRPr sz="1200" b="1"/>
            </a:lvl8pPr>
            <a:lvl9pPr marL="2743265"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500" b="1"/>
            </a:lvl1pPr>
            <a:lvl2pPr marL="342908" indent="0">
              <a:buNone/>
              <a:defRPr sz="1500" b="1"/>
            </a:lvl2pPr>
            <a:lvl3pPr marL="685817" indent="0">
              <a:buNone/>
              <a:defRPr sz="1350" b="1"/>
            </a:lvl3pPr>
            <a:lvl4pPr marL="1028725" indent="0">
              <a:buNone/>
              <a:defRPr sz="1200" b="1"/>
            </a:lvl4pPr>
            <a:lvl5pPr marL="1371633" indent="0">
              <a:buNone/>
              <a:defRPr sz="1200" b="1"/>
            </a:lvl5pPr>
            <a:lvl6pPr marL="1714541" indent="0">
              <a:buNone/>
              <a:defRPr sz="1200" b="1"/>
            </a:lvl6pPr>
            <a:lvl7pPr marL="2057450" indent="0">
              <a:buNone/>
              <a:defRPr sz="1200" b="1"/>
            </a:lvl7pPr>
            <a:lvl8pPr marL="2400357" indent="0">
              <a:buNone/>
              <a:defRPr sz="1200" b="1"/>
            </a:lvl8pPr>
            <a:lvl9pPr marL="274326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71D058E4-8218-2343-AEC9-6F173E454D57}" type="slidenum">
              <a:rPr lang="en-US"/>
              <a:pPr>
                <a:defRPr/>
              </a:pPr>
              <a:t>‹#›</a:t>
            </a:fld>
            <a:endParaRPr lang="en-US" dirty="0"/>
          </a:p>
        </p:txBody>
      </p:sp>
    </p:spTree>
    <p:extLst>
      <p:ext uri="{BB962C8B-B14F-4D97-AF65-F5344CB8AC3E}">
        <p14:creationId xmlns:p14="http://schemas.microsoft.com/office/powerpoint/2010/main" val="3022569524"/>
      </p:ext>
    </p:extLst>
  </p:cSld>
  <p:clrMapOvr>
    <a:masterClrMapping/>
  </p:clrMapOvr>
  <p:transition advClick="0"/>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E4C7CB66-C64C-A546-9B42-0861E1D08030}" type="slidenum">
              <a:rPr lang="en-US"/>
              <a:pPr>
                <a:defRPr/>
              </a:pPr>
              <a:t>‹#›</a:t>
            </a:fld>
            <a:endParaRPr lang="en-US" dirty="0"/>
          </a:p>
        </p:txBody>
      </p:sp>
    </p:spTree>
    <p:extLst>
      <p:ext uri="{BB962C8B-B14F-4D97-AF65-F5344CB8AC3E}">
        <p14:creationId xmlns:p14="http://schemas.microsoft.com/office/powerpoint/2010/main" val="4099898916"/>
      </p:ext>
    </p:extLst>
  </p:cSld>
  <p:clrMapOvr>
    <a:masterClrMapping/>
  </p:clrMapOvr>
  <p:transition advClick="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B4F52AEF-9CE1-B34C-B204-5B5F17788939}" type="slidenum">
              <a:rPr lang="en-US"/>
              <a:pPr>
                <a:defRPr/>
              </a:pPr>
              <a:t>‹#›</a:t>
            </a:fld>
            <a:endParaRPr lang="en-US" dirty="0"/>
          </a:p>
        </p:txBody>
      </p:sp>
      <p:sp>
        <p:nvSpPr>
          <p:cNvPr id="4" name="Content Placeholder 3"/>
          <p:cNvSpPr>
            <a:spLocks noGrp="1"/>
          </p:cNvSpPr>
          <p:nvPr>
            <p:ph sz="quarter" idx="11"/>
          </p:nvPr>
        </p:nvSpPr>
        <p:spPr>
          <a:xfrm>
            <a:off x="113890" y="2138519"/>
            <a:ext cx="3598197" cy="2241755"/>
          </a:xfrm>
          <a:ln>
            <a:solidFill>
              <a:schemeClr val="accent1"/>
            </a:solidFill>
          </a:ln>
        </p:spPr>
        <p:txBody>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5" name="Content Placeholder 3"/>
          <p:cNvSpPr>
            <a:spLocks noGrp="1"/>
          </p:cNvSpPr>
          <p:nvPr>
            <p:ph sz="quarter" idx="12"/>
          </p:nvPr>
        </p:nvSpPr>
        <p:spPr>
          <a:xfrm>
            <a:off x="113890" y="4483512"/>
            <a:ext cx="3598197" cy="2262698"/>
          </a:xfrm>
          <a:ln>
            <a:solidFill>
              <a:schemeClr val="accent1"/>
            </a:solidFill>
          </a:ln>
        </p:spPr>
        <p:txBody>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6" name="Content Placeholder 3"/>
          <p:cNvSpPr>
            <a:spLocks noGrp="1"/>
          </p:cNvSpPr>
          <p:nvPr>
            <p:ph sz="quarter" idx="13" hasCustomPrompt="1"/>
          </p:nvPr>
        </p:nvSpPr>
        <p:spPr>
          <a:xfrm>
            <a:off x="3819833" y="880654"/>
            <a:ext cx="5176685" cy="5865557"/>
          </a:xfrm>
          <a:ln>
            <a:solidFill>
              <a:schemeClr val="accent1"/>
            </a:solidFill>
          </a:ln>
        </p:spPr>
        <p:txBody>
          <a:bodyPr/>
          <a:lstStyle>
            <a:lvl1pPr marL="257182" marR="0" indent="-257182" algn="l" defTabSz="342908" rtl="0" eaLnBrk="1" fontAlgn="base" latinLnBrk="0" hangingPunct="1">
              <a:lnSpc>
                <a:spcPct val="100000"/>
              </a:lnSpc>
              <a:spcBef>
                <a:spcPct val="20000"/>
              </a:spcBef>
              <a:spcAft>
                <a:spcPct val="0"/>
              </a:spcAft>
              <a:buClrTx/>
              <a:buSzTx/>
              <a:buFont typeface="+mj-lt"/>
              <a:buAutoNum type="arabicPeriod"/>
              <a:tabLst/>
              <a:defRPr sz="1200"/>
            </a:lvl1pPr>
            <a:lvl2pPr marL="600089" indent="-257182">
              <a:buFont typeface="+mj-lt"/>
              <a:buAutoNum type="alphaLcPeriod"/>
              <a:defRPr sz="1200"/>
            </a:lvl2pPr>
            <a:lvl3pPr marL="942998" indent="-257182">
              <a:buFont typeface="+mj-lt"/>
              <a:buAutoNum type="romanLcPeriod"/>
              <a:defRPr sz="1200"/>
            </a:lvl3pPr>
            <a:lvl4pPr marL="1285906" indent="-257182">
              <a:buFont typeface="+mj-lt"/>
              <a:buAutoNum type="romanLcPeriod"/>
              <a:defRPr sz="1200"/>
            </a:lvl4pPr>
            <a:lvl5pPr marL="1628814" indent="-257182">
              <a:buFont typeface="+mj-lt"/>
              <a:buAutoNum type="romanLcPeriod"/>
              <a:defRPr sz="1200"/>
            </a:lvl5pPr>
          </a:lstStyle>
          <a:p>
            <a:pPr marL="0" marR="0" lvl="0" indent="0" algn="l" defTabSz="342908" rtl="0" eaLnBrk="1" fontAlgn="base" latinLnBrk="0" hangingPunct="1">
              <a:lnSpc>
                <a:spcPct val="100000"/>
              </a:lnSpc>
              <a:spcBef>
                <a:spcPct val="20000"/>
              </a:spcBef>
              <a:spcAft>
                <a:spcPct val="0"/>
              </a:spcAft>
              <a:buClrTx/>
              <a:buSzTx/>
              <a:buFont typeface="+mj-lt"/>
              <a:buNone/>
              <a:tabLst/>
              <a:defRPr/>
            </a:pPr>
            <a:r>
              <a:rPr lang="en-US" dirty="0"/>
              <a:t>Mission Con-Ops </a:t>
            </a:r>
          </a:p>
          <a:p>
            <a:pPr lvl="0"/>
            <a:r>
              <a:rPr lang="en-US" dirty="0"/>
              <a:t>Click to edit Master text styles</a:t>
            </a:r>
          </a:p>
          <a:p>
            <a:pPr lvl="1"/>
            <a:r>
              <a:rPr lang="en-US" dirty="0"/>
              <a:t>Second level</a:t>
            </a:r>
          </a:p>
          <a:p>
            <a:pPr lvl="2"/>
            <a:r>
              <a:rPr lang="en-US" dirty="0"/>
              <a:t>Third level</a:t>
            </a:r>
          </a:p>
        </p:txBody>
      </p:sp>
      <p:sp>
        <p:nvSpPr>
          <p:cNvPr id="7" name="Content Placeholder 3"/>
          <p:cNvSpPr>
            <a:spLocks noGrp="1"/>
          </p:cNvSpPr>
          <p:nvPr>
            <p:ph sz="quarter" idx="14"/>
          </p:nvPr>
        </p:nvSpPr>
        <p:spPr>
          <a:xfrm>
            <a:off x="113890" y="880656"/>
            <a:ext cx="3598197" cy="1154625"/>
          </a:xfrm>
          <a:ln>
            <a:solidFill>
              <a:schemeClr val="accent1"/>
            </a:solidFill>
          </a:ln>
        </p:spPr>
        <p:txBody>
          <a:bodyPr/>
          <a:lstStyle>
            <a:lvl1pPr marL="0" indent="0">
              <a:buNone/>
              <a:defRPr sz="1200"/>
            </a:lvl1pPr>
            <a:lvl2pPr>
              <a:defRPr sz="1200"/>
            </a:lvl2pPr>
            <a:lvl3pPr>
              <a:defRPr sz="1200"/>
            </a:lvl3pPr>
            <a:lvl4pPr>
              <a:defRPr sz="1200"/>
            </a:lvl4pPr>
            <a:lvl5pPr>
              <a:defRPr sz="1200"/>
            </a:lvl5pPr>
          </a:lstStyle>
          <a:p>
            <a:pPr lvl="0"/>
            <a:r>
              <a:rPr lang="en-US" dirty="0"/>
              <a:t>Click to edit Master text styles</a:t>
            </a:r>
          </a:p>
        </p:txBody>
      </p:sp>
      <p:sp>
        <p:nvSpPr>
          <p:cNvPr id="8" name="Title 1"/>
          <p:cNvSpPr>
            <a:spLocks noGrp="1"/>
          </p:cNvSpPr>
          <p:nvPr>
            <p:ph type="title"/>
          </p:nvPr>
        </p:nvSpPr>
        <p:spPr>
          <a:xfrm>
            <a:off x="236538" y="103188"/>
            <a:ext cx="8077200" cy="742950"/>
          </a:xfrm>
        </p:spPr>
        <p:txBody>
          <a:bodyPr/>
          <a:lstStyle>
            <a:lvl1pPr>
              <a:defRPr sz="1800"/>
            </a:lvl1pPr>
          </a:lstStyle>
          <a:p>
            <a:r>
              <a:rPr lang="en-US"/>
              <a:t>Click to edit Master title style</a:t>
            </a:r>
            <a:endParaRPr lang="en-US" dirty="0"/>
          </a:p>
        </p:txBody>
      </p:sp>
    </p:spTree>
    <p:extLst>
      <p:ext uri="{BB962C8B-B14F-4D97-AF65-F5344CB8AC3E}">
        <p14:creationId xmlns:p14="http://schemas.microsoft.com/office/powerpoint/2010/main" val="1297910094"/>
      </p:ext>
    </p:extLst>
  </p:cSld>
  <p:clrMapOvr>
    <a:masterClrMapping/>
  </p:clrMapOvr>
  <p:transition advClick="0"/>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8" indent="0">
              <a:buNone/>
              <a:defRPr sz="900"/>
            </a:lvl2pPr>
            <a:lvl3pPr marL="685817" indent="0">
              <a:buNone/>
              <a:defRPr sz="750"/>
            </a:lvl3pPr>
            <a:lvl4pPr marL="1028725" indent="0">
              <a:buNone/>
              <a:defRPr sz="675"/>
            </a:lvl4pPr>
            <a:lvl5pPr marL="1371633" indent="0">
              <a:buNone/>
              <a:defRPr sz="675"/>
            </a:lvl5pPr>
            <a:lvl6pPr marL="1714541" indent="0">
              <a:buNone/>
              <a:defRPr sz="675"/>
            </a:lvl6pPr>
            <a:lvl7pPr marL="2057450" indent="0">
              <a:buNone/>
              <a:defRPr sz="675"/>
            </a:lvl7pPr>
            <a:lvl8pPr marL="2400357" indent="0">
              <a:buNone/>
              <a:defRPr sz="675"/>
            </a:lvl8pPr>
            <a:lvl9pPr marL="2743265" indent="0">
              <a:buNone/>
              <a:defRPr sz="675"/>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86F9649D-D52A-F449-BAB8-D0074592B2B3}" type="slidenum">
              <a:rPr lang="en-US"/>
              <a:pPr>
                <a:defRPr/>
              </a:pPr>
              <a:t>‹#›</a:t>
            </a:fld>
            <a:endParaRPr lang="en-US" dirty="0"/>
          </a:p>
        </p:txBody>
      </p:sp>
    </p:spTree>
    <p:extLst>
      <p:ext uri="{BB962C8B-B14F-4D97-AF65-F5344CB8AC3E}">
        <p14:creationId xmlns:p14="http://schemas.microsoft.com/office/powerpoint/2010/main" val="452115165"/>
      </p:ext>
    </p:extLst>
  </p:cSld>
  <p:clrMapOvr>
    <a:masterClrMapping/>
  </p:clrMapOvr>
  <p:transition advClick="0"/>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2400"/>
            </a:lvl1pPr>
            <a:lvl2pPr marL="342908" indent="0">
              <a:buNone/>
              <a:defRPr sz="2100"/>
            </a:lvl2pPr>
            <a:lvl3pPr marL="685817" indent="0">
              <a:buNone/>
              <a:defRPr sz="1800"/>
            </a:lvl3pPr>
            <a:lvl4pPr marL="1028725" indent="0">
              <a:buNone/>
              <a:defRPr sz="1500"/>
            </a:lvl4pPr>
            <a:lvl5pPr marL="1371633" indent="0">
              <a:buNone/>
              <a:defRPr sz="1500"/>
            </a:lvl5pPr>
            <a:lvl6pPr marL="1714541" indent="0">
              <a:buNone/>
              <a:defRPr sz="1500"/>
            </a:lvl6pPr>
            <a:lvl7pPr marL="2057450" indent="0">
              <a:buNone/>
              <a:defRPr sz="1500"/>
            </a:lvl7pPr>
            <a:lvl8pPr marL="2400357" indent="0">
              <a:buNone/>
              <a:defRPr sz="1500"/>
            </a:lvl8pPr>
            <a:lvl9pPr marL="2743265" indent="0">
              <a:buNone/>
              <a:defRPr sz="15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8" indent="0">
              <a:buNone/>
              <a:defRPr sz="900"/>
            </a:lvl2pPr>
            <a:lvl3pPr marL="685817" indent="0">
              <a:buNone/>
              <a:defRPr sz="750"/>
            </a:lvl3pPr>
            <a:lvl4pPr marL="1028725" indent="0">
              <a:buNone/>
              <a:defRPr sz="675"/>
            </a:lvl4pPr>
            <a:lvl5pPr marL="1371633" indent="0">
              <a:buNone/>
              <a:defRPr sz="675"/>
            </a:lvl5pPr>
            <a:lvl6pPr marL="1714541" indent="0">
              <a:buNone/>
              <a:defRPr sz="675"/>
            </a:lvl6pPr>
            <a:lvl7pPr marL="2057450" indent="0">
              <a:buNone/>
              <a:defRPr sz="675"/>
            </a:lvl7pPr>
            <a:lvl8pPr marL="2400357" indent="0">
              <a:buNone/>
              <a:defRPr sz="675"/>
            </a:lvl8pPr>
            <a:lvl9pPr marL="2743265" indent="0">
              <a:buNone/>
              <a:defRPr sz="675"/>
            </a:lvl9pPr>
          </a:lstStyle>
          <a:p>
            <a:pPr lvl="0"/>
            <a:r>
              <a:rPr lang="en-US"/>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DD5C9B5-CC82-F246-B0CF-410778871D6C}" type="slidenum">
              <a:rPr lang="en-US"/>
              <a:pPr>
                <a:defRPr/>
              </a:pPr>
              <a:t>‹#›</a:t>
            </a:fld>
            <a:endParaRPr lang="en-US" dirty="0"/>
          </a:p>
        </p:txBody>
      </p:sp>
    </p:spTree>
    <p:extLst>
      <p:ext uri="{BB962C8B-B14F-4D97-AF65-F5344CB8AC3E}">
        <p14:creationId xmlns:p14="http://schemas.microsoft.com/office/powerpoint/2010/main" val="1851181859"/>
      </p:ext>
    </p:extLst>
  </p:cSld>
  <p:clrMapOvr>
    <a:masterClrMapping/>
  </p:clrMapOvr>
  <p:transition advClick="0"/>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B52F071-D9A6-3B4D-96F8-15231C279F7F}" type="slidenum">
              <a:rPr lang="en-US"/>
              <a:pPr>
                <a:defRPr/>
              </a:pPr>
              <a:t>‹#›</a:t>
            </a:fld>
            <a:endParaRPr lang="en-US" dirty="0"/>
          </a:p>
        </p:txBody>
      </p:sp>
    </p:spTree>
    <p:extLst>
      <p:ext uri="{BB962C8B-B14F-4D97-AF65-F5344CB8AC3E}">
        <p14:creationId xmlns:p14="http://schemas.microsoft.com/office/powerpoint/2010/main" val="651073265"/>
      </p:ext>
    </p:extLst>
  </p:cSld>
  <p:clrMapOvr>
    <a:masterClrMapping/>
  </p:clrMapOvr>
  <p:transition advClick="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Rectangle 2"/>
          <p:cNvSpPr/>
          <p:nvPr userDrawn="1"/>
        </p:nvSpPr>
        <p:spPr>
          <a:xfrm>
            <a:off x="0" y="1362079"/>
            <a:ext cx="9144000" cy="55022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78041">
              <a:defRPr/>
            </a:pPr>
            <a:endParaRPr lang="en-US" sz="1350" b="0" i="0" dirty="0">
              <a:solidFill>
                <a:prstClr val="white"/>
              </a:solidFill>
            </a:endParaRPr>
          </a:p>
        </p:txBody>
      </p:sp>
      <p:sp>
        <p:nvSpPr>
          <p:cNvPr id="4" name="Slide Number Placeholder 4"/>
          <p:cNvSpPr txBox="1">
            <a:spLocks/>
          </p:cNvSpPr>
          <p:nvPr userDrawn="1"/>
        </p:nvSpPr>
        <p:spPr>
          <a:xfrm>
            <a:off x="6459538" y="6357941"/>
            <a:ext cx="2057400" cy="365125"/>
          </a:xfrm>
          <a:prstGeom prst="rect">
            <a:avLst/>
          </a:prstGeom>
        </p:spPr>
        <p:txBody>
          <a:bodyPr anchor="ct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778041"/>
            <a:fld id="{E3166D3B-435E-D84B-910A-A3156AB140C0}" type="slidenum">
              <a:rPr lang="en-US" sz="900" b="0" i="0">
                <a:solidFill>
                  <a:srgbClr val="000000"/>
                </a:solidFill>
              </a:rPr>
              <a:pPr algn="r" defTabSz="778041"/>
              <a:t>‹#›</a:t>
            </a:fld>
            <a:endParaRPr lang="en-US" sz="900" b="0" i="0" dirty="0">
              <a:solidFill>
                <a:srgbClr val="000000"/>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7123327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Rectangle 2"/>
          <p:cNvSpPr/>
          <p:nvPr userDrawn="1"/>
        </p:nvSpPr>
        <p:spPr>
          <a:xfrm>
            <a:off x="0" y="1362080"/>
            <a:ext cx="9144000" cy="55022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78041">
              <a:defRPr/>
            </a:pPr>
            <a:endParaRPr lang="en-US" sz="1350" b="0" i="0" dirty="0">
              <a:solidFill>
                <a:prstClr val="white"/>
              </a:solidFill>
            </a:endParaRPr>
          </a:p>
        </p:txBody>
      </p:sp>
      <p:sp>
        <p:nvSpPr>
          <p:cNvPr id="4" name="Slide Number Placeholder 4"/>
          <p:cNvSpPr txBox="1">
            <a:spLocks/>
          </p:cNvSpPr>
          <p:nvPr userDrawn="1"/>
        </p:nvSpPr>
        <p:spPr>
          <a:xfrm>
            <a:off x="6459538" y="6357943"/>
            <a:ext cx="2057400" cy="365125"/>
          </a:xfrm>
          <a:prstGeom prst="rect">
            <a:avLst/>
          </a:prstGeom>
        </p:spPr>
        <p:txBody>
          <a:bodyPr anchor="ct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defTabSz="778041"/>
            <a:fld id="{E3166D3B-435E-D84B-910A-A3156AB140C0}" type="slidenum">
              <a:rPr lang="en-US" sz="900" b="0" i="0">
                <a:solidFill>
                  <a:srgbClr val="000000"/>
                </a:solidFill>
              </a:rPr>
              <a:pPr algn="r" defTabSz="778041"/>
              <a:t>‹#›</a:t>
            </a:fld>
            <a:endParaRPr lang="en-US" sz="900" b="0" i="0" dirty="0">
              <a:solidFill>
                <a:srgbClr val="000000"/>
              </a:solidFill>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5" name="Rectangle 4"/>
          <p:cNvSpPr/>
          <p:nvPr userDrawn="1"/>
        </p:nvSpPr>
        <p:spPr>
          <a:xfrm>
            <a:off x="2560638" y="6611784"/>
            <a:ext cx="3429000" cy="207749"/>
          </a:xfrm>
          <a:prstGeom prst="rect">
            <a:avLst/>
          </a:prstGeom>
        </p:spPr>
        <p:txBody>
          <a:bodyPr>
            <a:spAutoFit/>
          </a:bodyPr>
          <a:lstStyle/>
          <a:p>
            <a:pPr algn="ctr" defTabSz="342908">
              <a:defRPr/>
            </a:pPr>
            <a:r>
              <a:rPr lang="en-US" sz="750" i="0" dirty="0">
                <a:solidFill>
                  <a:srgbClr val="FF0000"/>
                </a:solidFill>
                <a:ea typeface="ヒラギノ角ゴ Pro W3" charset="-128"/>
                <a:cs typeface="Arial" charset="0"/>
              </a:rPr>
              <a:t>NASA Internal Use Only </a:t>
            </a:r>
            <a:r>
              <a:rPr lang="en-US" sz="750" i="0" dirty="0">
                <a:solidFill>
                  <a:srgbClr val="FF0000"/>
                </a:solidFill>
                <a:latin typeface="Wingdings"/>
                <a:ea typeface="Wingdings"/>
                <a:cs typeface="Wingdings"/>
                <a:sym typeface="Wingdings"/>
              </a:rPr>
              <a:t></a:t>
            </a:r>
            <a:r>
              <a:rPr lang="en-US" sz="750" i="0" dirty="0">
                <a:solidFill>
                  <a:srgbClr val="FF0000"/>
                </a:solidFill>
                <a:ea typeface="ヒラギノ角ゴ Pro W3" charset="-128"/>
                <a:cs typeface="Arial" charset="0"/>
              </a:rPr>
              <a:t> Do Not Distribute</a:t>
            </a:r>
          </a:p>
        </p:txBody>
      </p:sp>
      <p:sp>
        <p:nvSpPr>
          <p:cNvPr id="6" name="Content Placeholder 2"/>
          <p:cNvSpPr>
            <a:spLocks noGrp="1"/>
          </p:cNvSpPr>
          <p:nvPr>
            <p:ph sz="half" idx="1"/>
          </p:nvPr>
        </p:nvSpPr>
        <p:spPr>
          <a:xfrm>
            <a:off x="236538" y="1126964"/>
            <a:ext cx="8684878" cy="5033209"/>
          </a:xfrm>
        </p:spPr>
        <p:txBody>
          <a:bodyPr/>
          <a:lstStyle>
            <a:lvl1pPr>
              <a:defRPr sz="1800"/>
            </a:lvl1pPr>
            <a:lvl2pPr>
              <a:defRPr sz="1500"/>
            </a:lvl2pPr>
            <a:lvl3pPr>
              <a:defRPr sz="135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042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10.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8.jpe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image" Target="../media/image11.png"/><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5" Type="http://schemas.openxmlformats.org/officeDocument/2006/relationships/slideLayout" Target="../slideLayouts/slideLayout118.xml"/><Relationship Id="rId10" Type="http://schemas.openxmlformats.org/officeDocument/2006/relationships/image" Target="../media/image9.png"/><Relationship Id="rId4" Type="http://schemas.openxmlformats.org/officeDocument/2006/relationships/slideLayout" Target="../slideLayouts/slideLayout117.xml"/><Relationship Id="rId9"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2.jpeg"/><Relationship Id="rId5" Type="http://schemas.openxmlformats.org/officeDocument/2006/relationships/slideLayout" Target="../slideLayouts/slideLayout20.xml"/><Relationship Id="rId10" Type="http://schemas.openxmlformats.org/officeDocument/2006/relationships/theme" Target="../theme/theme4.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image" Target="../media/image2.jpeg"/><Relationship Id="rId5" Type="http://schemas.openxmlformats.org/officeDocument/2006/relationships/slideLayout" Target="../slideLayouts/slideLayout29.xml"/><Relationship Id="rId10" Type="http://schemas.openxmlformats.org/officeDocument/2006/relationships/theme" Target="../theme/theme5.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2.jpeg"/><Relationship Id="rId5" Type="http://schemas.openxmlformats.org/officeDocument/2006/relationships/slideLayout" Target="../slideLayouts/slideLayout38.xml"/><Relationship Id="rId10" Type="http://schemas.openxmlformats.org/officeDocument/2006/relationships/theme" Target="../theme/theme6.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image" Target="../media/image1.jpeg"/><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10" Type="http://schemas.openxmlformats.org/officeDocument/2006/relationships/image" Target="../media/image9.png"/><Relationship Id="rId4" Type="http://schemas.openxmlformats.org/officeDocument/2006/relationships/slideLayout" Target="../slideLayouts/slideLayout71.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04800" y="858838"/>
            <a:ext cx="8534400" cy="5602287"/>
          </a:xfrm>
          <a:prstGeom prst="rect">
            <a:avLst/>
          </a:prstGeom>
          <a:noFill/>
          <a:ln w="9525">
            <a:noFill/>
            <a:miter lim="800000"/>
            <a:headEnd/>
            <a:tailEnd/>
          </a:ln>
        </p:spPr>
        <p:txBody>
          <a:bodyPr vert="horz" wrap="square" lIns="91417" tIns="45709" rIns="91417" bIns="457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4147" name="Rectangle 3"/>
          <p:cNvSpPr>
            <a:spLocks noGrp="1" noChangeArrowheads="1"/>
          </p:cNvSpPr>
          <p:nvPr>
            <p:ph type="sldNum" sz="quarter" idx="4"/>
          </p:nvPr>
        </p:nvSpPr>
        <p:spPr bwMode="auto">
          <a:xfrm>
            <a:off x="7239000" y="6632575"/>
            <a:ext cx="1905000" cy="225425"/>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lvl1pPr algn="r">
              <a:defRPr sz="1200" b="0" i="0">
                <a:solidFill>
                  <a:schemeClr val="tx1"/>
                </a:solidFill>
              </a:defRPr>
            </a:lvl1pPr>
          </a:lstStyle>
          <a:p>
            <a:fld id="{5370A161-3555-4F66-8310-08C0298E288A}" type="slidenum">
              <a:rPr lang="en-US"/>
              <a:pPr/>
              <a:t>‹#›</a:t>
            </a:fld>
            <a:endParaRPr lang="en-US"/>
          </a:p>
        </p:txBody>
      </p:sp>
      <p:sp>
        <p:nvSpPr>
          <p:cNvPr id="134148" name="Rectangle 4"/>
          <p:cNvSpPr>
            <a:spLocks noChangeArrowheads="1"/>
          </p:cNvSpPr>
          <p:nvPr/>
        </p:nvSpPr>
        <p:spPr bwMode="auto">
          <a:xfrm>
            <a:off x="0" y="0"/>
            <a:ext cx="9144000" cy="762000"/>
          </a:xfrm>
          <a:prstGeom prst="rect">
            <a:avLst/>
          </a:prstGeom>
          <a:gradFill rotWithShape="0">
            <a:gsLst>
              <a:gs pos="0">
                <a:srgbClr val="CCFFFF"/>
              </a:gs>
              <a:gs pos="100000">
                <a:srgbClr val="0066FF"/>
              </a:gs>
            </a:gsLst>
            <a:lin ang="0" scaled="1"/>
          </a:gradFill>
          <a:ln w="9525">
            <a:noFill/>
            <a:miter lim="800000"/>
            <a:headEnd/>
            <a:tailEnd/>
          </a:ln>
          <a:effectLst/>
        </p:spPr>
        <p:txBody>
          <a:bodyPr wrap="none" lIns="91417" tIns="45709" rIns="91417" bIns="45709" anchor="ctr"/>
          <a:lstStyle/>
          <a:p>
            <a:pPr>
              <a:defRPr/>
            </a:pPr>
            <a:endParaRPr lang="en-US" sz="2400" i="0" dirty="0">
              <a:solidFill>
                <a:schemeClr val="tx1"/>
              </a:solidFill>
              <a:ea typeface="ＭＳ Ｐゴシック" pitchFamily="-105" charset="-128"/>
            </a:endParaRPr>
          </a:p>
        </p:txBody>
      </p:sp>
      <p:grpSp>
        <p:nvGrpSpPr>
          <p:cNvPr id="1029" name="Group 5"/>
          <p:cNvGrpSpPr>
            <a:grpSpLocks/>
          </p:cNvGrpSpPr>
          <p:nvPr/>
        </p:nvGrpSpPr>
        <p:grpSpPr bwMode="auto">
          <a:xfrm>
            <a:off x="95250" y="76200"/>
            <a:ext cx="666750" cy="571500"/>
            <a:chOff x="3630" y="1418"/>
            <a:chExt cx="898" cy="747"/>
          </a:xfrm>
        </p:grpSpPr>
        <p:sp>
          <p:nvSpPr>
            <p:cNvPr id="134150" name="Oval 6"/>
            <p:cNvSpPr>
              <a:spLocks noChangeArrowheads="1"/>
            </p:cNvSpPr>
            <p:nvPr/>
          </p:nvSpPr>
          <p:spPr bwMode="auto">
            <a:xfrm>
              <a:off x="3677" y="1422"/>
              <a:ext cx="733" cy="735"/>
            </a:xfrm>
            <a:prstGeom prst="ellipse">
              <a:avLst/>
            </a:prstGeom>
            <a:solidFill>
              <a:srgbClr val="FFFFFF"/>
            </a:solidFill>
            <a:ln w="9525">
              <a:noFill/>
              <a:round/>
              <a:headEnd/>
              <a:tailEnd/>
            </a:ln>
          </p:spPr>
          <p:txBody>
            <a:bodyPr anchor="ctr"/>
            <a:lstStyle/>
            <a:p>
              <a:pPr eaLnBrk="0" hangingPunct="0">
                <a:defRPr/>
              </a:pPr>
              <a:endParaRPr lang="en-US">
                <a:ea typeface="ＭＳ Ｐゴシック" pitchFamily="-105" charset="-128"/>
              </a:endParaRPr>
            </a:p>
          </p:txBody>
        </p:sp>
        <p:pic>
          <p:nvPicPr>
            <p:cNvPr id="1033" name="Picture 7" descr="NASA"/>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3630" y="1418"/>
              <a:ext cx="898" cy="747"/>
            </a:xfrm>
            <a:prstGeom prst="rect">
              <a:avLst/>
            </a:prstGeom>
            <a:noFill/>
            <a:ln w="9525">
              <a:noFill/>
              <a:miter lim="800000"/>
              <a:headEnd/>
              <a:tailEnd/>
            </a:ln>
          </p:spPr>
        </p:pic>
      </p:grpSp>
      <p:sp>
        <p:nvSpPr>
          <p:cNvPr id="1030" name="Rectangle 8"/>
          <p:cNvSpPr>
            <a:spLocks noGrp="1" noChangeArrowheads="1"/>
          </p:cNvSpPr>
          <p:nvPr>
            <p:ph type="title"/>
          </p:nvPr>
        </p:nvSpPr>
        <p:spPr bwMode="auto">
          <a:xfrm>
            <a:off x="0" y="150813"/>
            <a:ext cx="9144000" cy="457200"/>
          </a:xfrm>
          <a:prstGeom prst="rect">
            <a:avLst/>
          </a:prstGeom>
          <a:noFill/>
          <a:ln w="9525">
            <a:noFill/>
            <a:miter lim="800000"/>
            <a:headEnd/>
            <a:tailEnd/>
          </a:ln>
        </p:spPr>
        <p:txBody>
          <a:bodyPr vert="horz" wrap="square" lIns="91417" tIns="45709" rIns="91417" bIns="45709" numCol="1" anchor="ctr" anchorCtr="0" compatLnSpc="1">
            <a:prstTxWarp prst="textNoShape">
              <a:avLst/>
            </a:prstTxWarp>
          </a:bodyPr>
          <a:lstStyle/>
          <a:p>
            <a:pPr lvl="0"/>
            <a:r>
              <a:rPr lang="en-US" smtClean="0"/>
              <a:t>Click to edit Master title style</a:t>
            </a:r>
          </a:p>
        </p:txBody>
      </p:sp>
      <p:sp>
        <p:nvSpPr>
          <p:cNvPr id="134153" name="Text Box 9"/>
          <p:cNvSpPr txBox="1">
            <a:spLocks noChangeArrowheads="1"/>
          </p:cNvSpPr>
          <p:nvPr/>
        </p:nvSpPr>
        <p:spPr bwMode="auto">
          <a:xfrm>
            <a:off x="95250" y="6551613"/>
            <a:ext cx="184150" cy="307975"/>
          </a:xfrm>
          <a:prstGeom prst="rect">
            <a:avLst/>
          </a:prstGeom>
          <a:noFill/>
          <a:ln w="12700">
            <a:noFill/>
            <a:miter lim="800000"/>
            <a:headEnd/>
            <a:tailEnd/>
          </a:ln>
          <a:effectLst/>
        </p:spPr>
        <p:txBody>
          <a:bodyPr wrap="none" lIns="91417" tIns="45709" rIns="91417" bIns="45709">
            <a:spAutoFit/>
          </a:bodyPr>
          <a:lstStyle/>
          <a:p>
            <a:pPr eaLnBrk="0" hangingPunct="0">
              <a:defRPr/>
            </a:pPr>
            <a:endParaRPr lang="en-US">
              <a:solidFill>
                <a:schemeClr val="tx1"/>
              </a:solidFill>
              <a:ea typeface="ＭＳ Ｐゴシック" pitchFamily="-105" charset="-128"/>
            </a:endParaRPr>
          </a:p>
        </p:txBody>
      </p:sp>
    </p:spTree>
  </p:cSld>
  <p:clrMap bg1="lt1" tx1="dk1" bg2="lt2" tx2="dk2" accent1="accent1" accent2="accent2" accent3="accent3" accent4="accent4" accent5="accent5" accent6="accent6" hlink="hlink" folHlink="folHlink"/>
  <p:sldLayoutIdLst>
    <p:sldLayoutId id="2147485399" r:id="rId1"/>
    <p:sldLayoutId id="2147485388" r:id="rId2"/>
    <p:sldLayoutId id="2147485389" r:id="rId3"/>
    <p:sldLayoutId id="2147485390" r:id="rId4"/>
    <p:sldLayoutId id="2147485391" r:id="rId5"/>
    <p:sldLayoutId id="2147485392" r:id="rId6"/>
    <p:sldLayoutId id="2147485393" r:id="rId7"/>
    <p:sldLayoutId id="2147485394" r:id="rId8"/>
    <p:sldLayoutId id="2147485395" r:id="rId9"/>
    <p:sldLayoutId id="2147485396" r:id="rId10"/>
    <p:sldLayoutId id="2147485397" r:id="rId11"/>
    <p:sldLayoutId id="2147485398" r:id="rId12"/>
    <p:sldLayoutId id="2147485401" r:id="rId13"/>
    <p:sldLayoutId id="2147485902" r:id="rId14"/>
  </p:sldLayoutIdLst>
  <p:transition advClick="0"/>
  <p:timing>
    <p:tnLst>
      <p:par>
        <p:cTn id="1" dur="indefinite" restart="never" nodeType="tmRoot"/>
      </p:par>
    </p:tnLst>
  </p:timing>
  <p:hf hdr="0" ftr="0" dt="0"/>
  <p:txStyles>
    <p:titleStyle>
      <a:lvl1pPr algn="ctr" rtl="0" eaLnBrk="0" fontAlgn="base" hangingPunct="0">
        <a:spcBef>
          <a:spcPct val="0"/>
        </a:spcBef>
        <a:spcAft>
          <a:spcPct val="0"/>
        </a:spcAft>
        <a:defRPr sz="2400" b="1" i="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5pPr>
      <a:lvl6pPr marL="457088" algn="ctr" rtl="0" fontAlgn="base">
        <a:spcBef>
          <a:spcPct val="0"/>
        </a:spcBef>
        <a:spcAft>
          <a:spcPct val="0"/>
        </a:spcAft>
        <a:defRPr sz="2400" b="1" i="1">
          <a:solidFill>
            <a:schemeClr val="tx2"/>
          </a:solidFill>
          <a:latin typeface="Arial" charset="0"/>
        </a:defRPr>
      </a:lvl6pPr>
      <a:lvl7pPr marL="914175" algn="ctr" rtl="0" fontAlgn="base">
        <a:spcBef>
          <a:spcPct val="0"/>
        </a:spcBef>
        <a:spcAft>
          <a:spcPct val="0"/>
        </a:spcAft>
        <a:defRPr sz="2400" b="1" i="1">
          <a:solidFill>
            <a:schemeClr val="tx2"/>
          </a:solidFill>
          <a:latin typeface="Arial" charset="0"/>
        </a:defRPr>
      </a:lvl7pPr>
      <a:lvl8pPr marL="1371261" algn="ctr" rtl="0" fontAlgn="base">
        <a:spcBef>
          <a:spcPct val="0"/>
        </a:spcBef>
        <a:spcAft>
          <a:spcPct val="0"/>
        </a:spcAft>
        <a:defRPr sz="2400" b="1" i="1">
          <a:solidFill>
            <a:schemeClr val="tx2"/>
          </a:solidFill>
          <a:latin typeface="Arial" charset="0"/>
        </a:defRPr>
      </a:lvl8pPr>
      <a:lvl9pPr marL="1828350" algn="ctr" rtl="0" fontAlgn="base">
        <a:spcBef>
          <a:spcPct val="0"/>
        </a:spcBef>
        <a:spcAft>
          <a:spcPct val="0"/>
        </a:spcAft>
        <a:defRPr sz="2400" b="1" i="1">
          <a:solidFill>
            <a:schemeClr val="tx2"/>
          </a:solidFill>
          <a:latin typeface="Arial" charset="0"/>
        </a:defRPr>
      </a:lvl9pPr>
    </p:titleStyle>
    <p:bodyStyle>
      <a:lvl1pPr marL="339725" indent="-339725" algn="l" rtl="0" eaLnBrk="0" fontAlgn="base" hangingPunct="0">
        <a:spcBef>
          <a:spcPct val="30000"/>
        </a:spcBef>
        <a:spcAft>
          <a:spcPct val="0"/>
        </a:spcAft>
        <a:buClr>
          <a:srgbClr val="0000FF"/>
        </a:buClr>
        <a:buSzPct val="100000"/>
        <a:buFont typeface="Symbol" charset="2"/>
        <a:buChar char="·"/>
        <a:defRPr sz="2000" b="1">
          <a:solidFill>
            <a:schemeClr val="tx1"/>
          </a:solidFill>
          <a:latin typeface="+mn-lt"/>
          <a:ea typeface="ＭＳ Ｐゴシック" charset="-128"/>
          <a:cs typeface="ＭＳ Ｐゴシック" charset="-128"/>
        </a:defRPr>
      </a:lvl1pPr>
      <a:lvl2pPr marL="739775" indent="-282575" algn="l" rtl="0" eaLnBrk="0" fontAlgn="base" hangingPunct="0">
        <a:spcBef>
          <a:spcPct val="30000"/>
        </a:spcBef>
        <a:spcAft>
          <a:spcPct val="0"/>
        </a:spcAft>
        <a:buClr>
          <a:schemeClr val="tx1"/>
        </a:buClr>
        <a:buSzPct val="100000"/>
        <a:buFont typeface="Arial" charset="0"/>
        <a:buChar char="–"/>
        <a:defRPr>
          <a:solidFill>
            <a:schemeClr val="tx1"/>
          </a:solidFill>
          <a:latin typeface="+mn-lt"/>
          <a:ea typeface="ＭＳ Ｐゴシック" pitchFamily="-105" charset="-128"/>
        </a:defRPr>
      </a:lvl2pPr>
      <a:lvl3pPr marL="1138238" indent="-225425" algn="l" rtl="0" eaLnBrk="0" fontAlgn="base" hangingPunct="0">
        <a:spcBef>
          <a:spcPct val="30000"/>
        </a:spcBef>
        <a:spcAft>
          <a:spcPct val="0"/>
        </a:spcAft>
        <a:buSzPct val="70000"/>
        <a:buFont typeface="Wingdings" charset="2"/>
        <a:buChar char="Ø"/>
        <a:defRPr sz="1600">
          <a:solidFill>
            <a:schemeClr val="tx1"/>
          </a:solidFill>
          <a:latin typeface="+mn-lt"/>
          <a:ea typeface="ヒラギノ角ゴ Pro W3" charset="-128"/>
          <a:cs typeface="ヒラギノ角ゴ Pro W3" charset="-128"/>
        </a:defRPr>
      </a:lvl3pPr>
      <a:lvl4pPr marL="1595438" indent="-225425" algn="l" rtl="0" eaLnBrk="0" fontAlgn="base" hangingPunct="0">
        <a:spcBef>
          <a:spcPct val="30000"/>
        </a:spcBef>
        <a:spcAft>
          <a:spcPct val="0"/>
        </a:spcAft>
        <a:buFont typeface="Symbol" charset="2"/>
        <a:buChar char="·"/>
        <a:defRPr sz="1400">
          <a:solidFill>
            <a:schemeClr val="tx1"/>
          </a:solidFill>
          <a:latin typeface="+mn-lt"/>
          <a:ea typeface="ヒラギノ角ゴ Pro W3" charset="-128"/>
        </a:defRPr>
      </a:lvl4pPr>
      <a:lvl5pPr marL="2054225" indent="-225425" algn="l" rtl="0" eaLnBrk="0" fontAlgn="base" hangingPunct="0">
        <a:spcBef>
          <a:spcPct val="30000"/>
        </a:spcBef>
        <a:spcAft>
          <a:spcPct val="0"/>
        </a:spcAft>
        <a:buFont typeface="Symbol" charset="2"/>
        <a:buChar char="-"/>
        <a:defRPr sz="1200">
          <a:solidFill>
            <a:schemeClr val="tx1"/>
          </a:solidFill>
          <a:latin typeface="+mn-lt"/>
          <a:ea typeface="ＭＳ Ｐゴシック" charset="-128"/>
          <a:cs typeface="ＭＳ Ｐゴシック" charset="-128"/>
        </a:defRPr>
      </a:lvl5pPr>
      <a:lvl6pPr marL="2513980" indent="-228544" algn="l" rtl="0" fontAlgn="base">
        <a:spcBef>
          <a:spcPct val="30000"/>
        </a:spcBef>
        <a:spcAft>
          <a:spcPct val="0"/>
        </a:spcAft>
        <a:buFont typeface="Symbol" pitchFamily="18" charset="2"/>
        <a:buChar char="-"/>
        <a:defRPr sz="1200">
          <a:solidFill>
            <a:schemeClr val="tx1"/>
          </a:solidFill>
          <a:latin typeface="+mn-lt"/>
        </a:defRPr>
      </a:lvl6pPr>
      <a:lvl7pPr marL="2971067" indent="-228544" algn="l" rtl="0" fontAlgn="base">
        <a:spcBef>
          <a:spcPct val="30000"/>
        </a:spcBef>
        <a:spcAft>
          <a:spcPct val="0"/>
        </a:spcAft>
        <a:buFont typeface="Symbol" pitchFamily="18" charset="2"/>
        <a:buChar char="-"/>
        <a:defRPr sz="1200">
          <a:solidFill>
            <a:schemeClr val="tx1"/>
          </a:solidFill>
          <a:latin typeface="+mn-lt"/>
        </a:defRPr>
      </a:lvl7pPr>
      <a:lvl8pPr marL="3428155" indent="-228544" algn="l" rtl="0" fontAlgn="base">
        <a:spcBef>
          <a:spcPct val="30000"/>
        </a:spcBef>
        <a:spcAft>
          <a:spcPct val="0"/>
        </a:spcAft>
        <a:buFont typeface="Symbol" pitchFamily="18" charset="2"/>
        <a:buChar char="-"/>
        <a:defRPr sz="1200">
          <a:solidFill>
            <a:schemeClr val="tx1"/>
          </a:solidFill>
          <a:latin typeface="+mn-lt"/>
        </a:defRPr>
      </a:lvl8pPr>
      <a:lvl9pPr marL="3885243" indent="-228544" algn="l" rtl="0" fontAlgn="base">
        <a:spcBef>
          <a:spcPct val="30000"/>
        </a:spcBef>
        <a:spcAft>
          <a:spcPct val="0"/>
        </a:spcAft>
        <a:buFont typeface="Symbol" pitchFamily="18" charset="2"/>
        <a:buChar char="-"/>
        <a:defRPr sz="1200">
          <a:solidFill>
            <a:schemeClr val="tx1"/>
          </a:solidFill>
          <a:latin typeface="+mn-lt"/>
        </a:defRPr>
      </a:lvl9pPr>
    </p:bodyStyle>
    <p:otherStyle>
      <a:defPPr>
        <a:defRPr lang="en-US"/>
      </a:defPPr>
      <a:lvl1pPr marL="0" algn="l" defTabSz="914175" rtl="0" eaLnBrk="1" latinLnBrk="0" hangingPunct="1">
        <a:defRPr sz="1800" kern="1200">
          <a:solidFill>
            <a:schemeClr val="tx1"/>
          </a:solidFill>
          <a:latin typeface="+mn-lt"/>
          <a:ea typeface="+mn-ea"/>
          <a:cs typeface="+mn-cs"/>
        </a:defRPr>
      </a:lvl1pPr>
      <a:lvl2pPr marL="457088" algn="l" defTabSz="914175" rtl="0" eaLnBrk="1" latinLnBrk="0" hangingPunct="1">
        <a:defRPr sz="1800" kern="1200">
          <a:solidFill>
            <a:schemeClr val="tx1"/>
          </a:solidFill>
          <a:latin typeface="+mn-lt"/>
          <a:ea typeface="+mn-ea"/>
          <a:cs typeface="+mn-cs"/>
        </a:defRPr>
      </a:lvl2pPr>
      <a:lvl3pPr marL="914175" algn="l" defTabSz="914175" rtl="0" eaLnBrk="1" latinLnBrk="0" hangingPunct="1">
        <a:defRPr sz="1800" kern="1200">
          <a:solidFill>
            <a:schemeClr val="tx1"/>
          </a:solidFill>
          <a:latin typeface="+mn-lt"/>
          <a:ea typeface="+mn-ea"/>
          <a:cs typeface="+mn-cs"/>
        </a:defRPr>
      </a:lvl3pPr>
      <a:lvl4pPr marL="1371261" algn="l" defTabSz="914175" rtl="0" eaLnBrk="1" latinLnBrk="0" hangingPunct="1">
        <a:defRPr sz="1800" kern="1200">
          <a:solidFill>
            <a:schemeClr val="tx1"/>
          </a:solidFill>
          <a:latin typeface="+mn-lt"/>
          <a:ea typeface="+mn-ea"/>
          <a:cs typeface="+mn-cs"/>
        </a:defRPr>
      </a:lvl4pPr>
      <a:lvl5pPr marL="1828350" algn="l" defTabSz="914175" rtl="0" eaLnBrk="1" latinLnBrk="0" hangingPunct="1">
        <a:defRPr sz="1800" kern="1200">
          <a:solidFill>
            <a:schemeClr val="tx1"/>
          </a:solidFill>
          <a:latin typeface="+mn-lt"/>
          <a:ea typeface="+mn-ea"/>
          <a:cs typeface="+mn-cs"/>
        </a:defRPr>
      </a:lvl5pPr>
      <a:lvl6pPr marL="2285436" algn="l" defTabSz="914175" rtl="0" eaLnBrk="1" latinLnBrk="0" hangingPunct="1">
        <a:defRPr sz="1800" kern="1200">
          <a:solidFill>
            <a:schemeClr val="tx1"/>
          </a:solidFill>
          <a:latin typeface="+mn-lt"/>
          <a:ea typeface="+mn-ea"/>
          <a:cs typeface="+mn-cs"/>
        </a:defRPr>
      </a:lvl6pPr>
      <a:lvl7pPr marL="2742523" algn="l" defTabSz="914175" rtl="0" eaLnBrk="1" latinLnBrk="0" hangingPunct="1">
        <a:defRPr sz="1800" kern="1200">
          <a:solidFill>
            <a:schemeClr val="tx1"/>
          </a:solidFill>
          <a:latin typeface="+mn-lt"/>
          <a:ea typeface="+mn-ea"/>
          <a:cs typeface="+mn-cs"/>
        </a:defRPr>
      </a:lvl7pPr>
      <a:lvl8pPr marL="3199611" algn="l" defTabSz="914175" rtl="0" eaLnBrk="1" latinLnBrk="0" hangingPunct="1">
        <a:defRPr sz="1800" kern="1200">
          <a:solidFill>
            <a:schemeClr val="tx1"/>
          </a:solidFill>
          <a:latin typeface="+mn-lt"/>
          <a:ea typeface="+mn-ea"/>
          <a:cs typeface="+mn-cs"/>
        </a:defRPr>
      </a:lvl8pPr>
      <a:lvl9pPr marL="3656698" algn="l" defTabSz="914175"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4" cstate="screen"/>
          <a:srcRect/>
          <a:stretch>
            <a:fillRect/>
          </a:stretch>
        </p:blipFill>
        <p:spPr bwMode="auto">
          <a:xfrm>
            <a:off x="0" y="0"/>
            <a:ext cx="9144000" cy="6858000"/>
          </a:xfrm>
          <a:prstGeom prst="rect">
            <a:avLst/>
          </a:prstGeom>
          <a:noFill/>
          <a:ln w="9525">
            <a:noFill/>
            <a:miter lim="800000"/>
            <a:headEnd/>
            <a:tailEnd/>
          </a:ln>
        </p:spPr>
      </p:pic>
      <p:sp>
        <p:nvSpPr>
          <p:cNvPr id="13320" name="Rectangle 8"/>
          <p:cNvSpPr>
            <a:spLocks noChangeArrowheads="1"/>
          </p:cNvSpPr>
          <p:nvPr userDrawn="1"/>
        </p:nvSpPr>
        <p:spPr bwMode="auto">
          <a:xfrm>
            <a:off x="0" y="0"/>
            <a:ext cx="9144000" cy="6858000"/>
          </a:xfrm>
          <a:prstGeom prst="rect">
            <a:avLst/>
          </a:prstGeom>
          <a:noFill/>
          <a:ln w="9525">
            <a:solidFill>
              <a:schemeClr val="tx1"/>
            </a:solidFill>
            <a:miter lim="800000"/>
            <a:headEnd/>
            <a:tailEnd/>
          </a:ln>
          <a:effectLst/>
        </p:spPr>
        <p:txBody>
          <a:bodyPr wrap="none" anchor="ctr"/>
          <a:lstStyle/>
          <a:p>
            <a:pPr>
              <a:defRPr/>
            </a:pPr>
            <a:endParaRPr lang="en-US" sz="1800" b="0" i="0">
              <a:solidFill>
                <a:srgbClr val="000000"/>
              </a:solidFill>
              <a:ea typeface="+mn-ea"/>
            </a:endParaRPr>
          </a:p>
        </p:txBody>
      </p:sp>
      <p:sp>
        <p:nvSpPr>
          <p:cNvPr id="13514" name="Rectangle 202"/>
          <p:cNvSpPr>
            <a:spLocks noGrp="1" noChangeArrowheads="1"/>
          </p:cNvSpPr>
          <p:nvPr>
            <p:ph type="sldNum" sz="quarter" idx="4"/>
          </p:nvPr>
        </p:nvSpPr>
        <p:spPr bwMode="auto">
          <a:xfrm>
            <a:off x="6759575" y="614997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00">
                <a:solidFill>
                  <a:srgbClr val="000000"/>
                </a:solidFill>
                <a:latin typeface="Arial" charset="0"/>
              </a:defRPr>
            </a:lvl1pPr>
          </a:lstStyle>
          <a:p>
            <a:pPr>
              <a:defRPr/>
            </a:pPr>
            <a:fld id="{0B607941-3D76-4C9D-B8CE-212022800AAB}" type="slidenum">
              <a:rPr lang="en-US" b="0" i="0">
                <a:ea typeface="+mn-ea"/>
              </a:rPr>
              <a:pPr>
                <a:defRPr/>
              </a:pPr>
              <a:t>‹#›</a:t>
            </a:fld>
            <a:endParaRPr lang="en-US" b="0" i="0">
              <a:ea typeface="+mn-ea"/>
            </a:endParaRPr>
          </a:p>
        </p:txBody>
      </p:sp>
    </p:spTree>
    <p:extLst>
      <p:ext uri="{BB962C8B-B14F-4D97-AF65-F5344CB8AC3E}">
        <p14:creationId xmlns:p14="http://schemas.microsoft.com/office/powerpoint/2010/main" val="3012085800"/>
      </p:ext>
    </p:extLst>
  </p:cSld>
  <p:clrMap bg1="lt1" tx1="dk1" bg2="lt2" tx2="dk2" accent1="accent1" accent2="accent2" accent3="accent3" accent4="accent4" accent5="accent5" accent6="accent6" hlink="hlink" folHlink="folHlink"/>
  <p:sldLayoutIdLst>
    <p:sldLayoutId id="2147485861" r:id="rId1"/>
    <p:sldLayoutId id="2147485862" r:id="rId2"/>
    <p:sldLayoutId id="2147485863" r:id="rId3"/>
    <p:sldLayoutId id="2147485864" r:id="rId4"/>
    <p:sldLayoutId id="2147485865" r:id="rId5"/>
    <p:sldLayoutId id="2147485866" r:id="rId6"/>
    <p:sldLayoutId id="2147485867" r:id="rId7"/>
    <p:sldLayoutId id="2147485868" r:id="rId8"/>
    <p:sldLayoutId id="2147485869" r:id="rId9"/>
    <p:sldLayoutId id="2147485870" r:id="rId10"/>
    <p:sldLayoutId id="2147485871" r:id="rId11"/>
    <p:sldLayoutId id="2147485872" r:id="rId12"/>
  </p:sldLayoutIdLst>
  <p:transition/>
  <p:timing>
    <p:tnLst>
      <p:par>
        <p:cTn id="1" dur="indefinite" restart="never" nodeType="tmRoot"/>
      </p:par>
    </p:tnLst>
  </p:timing>
  <p:hf hdr="0" ftr="0" dt="0"/>
  <p:txStyles>
    <p:titleStyle>
      <a:lvl1pPr algn="l" rtl="0" eaLnBrk="0" fontAlgn="base" hangingPunct="0">
        <a:lnSpc>
          <a:spcPct val="85000"/>
        </a:lnSpc>
        <a:spcBef>
          <a:spcPct val="0"/>
        </a:spcBef>
        <a:spcAft>
          <a:spcPct val="0"/>
        </a:spcAft>
        <a:defRPr sz="3200" b="1">
          <a:solidFill>
            <a:schemeClr val="accent2"/>
          </a:solidFill>
          <a:latin typeface="+mj-lt"/>
          <a:ea typeface="+mj-ea"/>
          <a:cs typeface="+mj-cs"/>
        </a:defRPr>
      </a:lvl1pPr>
      <a:lvl2pPr algn="l" rtl="0" eaLnBrk="0" fontAlgn="base" hangingPunct="0">
        <a:lnSpc>
          <a:spcPct val="85000"/>
        </a:lnSpc>
        <a:spcBef>
          <a:spcPct val="0"/>
        </a:spcBef>
        <a:spcAft>
          <a:spcPct val="0"/>
        </a:spcAft>
        <a:defRPr sz="3200" b="1">
          <a:solidFill>
            <a:schemeClr val="accent2"/>
          </a:solidFill>
          <a:latin typeface="Arial" charset="0"/>
        </a:defRPr>
      </a:lvl2pPr>
      <a:lvl3pPr algn="l" rtl="0" eaLnBrk="0" fontAlgn="base" hangingPunct="0">
        <a:lnSpc>
          <a:spcPct val="85000"/>
        </a:lnSpc>
        <a:spcBef>
          <a:spcPct val="0"/>
        </a:spcBef>
        <a:spcAft>
          <a:spcPct val="0"/>
        </a:spcAft>
        <a:defRPr sz="3200" b="1">
          <a:solidFill>
            <a:schemeClr val="accent2"/>
          </a:solidFill>
          <a:latin typeface="Arial" charset="0"/>
        </a:defRPr>
      </a:lvl3pPr>
      <a:lvl4pPr algn="l" rtl="0" eaLnBrk="0" fontAlgn="base" hangingPunct="0">
        <a:lnSpc>
          <a:spcPct val="85000"/>
        </a:lnSpc>
        <a:spcBef>
          <a:spcPct val="0"/>
        </a:spcBef>
        <a:spcAft>
          <a:spcPct val="0"/>
        </a:spcAft>
        <a:defRPr sz="3200" b="1">
          <a:solidFill>
            <a:schemeClr val="accent2"/>
          </a:solidFill>
          <a:latin typeface="Arial" charset="0"/>
        </a:defRPr>
      </a:lvl4pPr>
      <a:lvl5pPr algn="l" rtl="0" eaLnBrk="0" fontAlgn="base" hangingPunct="0">
        <a:lnSpc>
          <a:spcPct val="85000"/>
        </a:lnSpc>
        <a:spcBef>
          <a:spcPct val="0"/>
        </a:spcBef>
        <a:spcAft>
          <a:spcPct val="0"/>
        </a:spcAft>
        <a:defRPr sz="3200" b="1">
          <a:solidFill>
            <a:schemeClr val="accent2"/>
          </a:solidFill>
          <a:latin typeface="Arial" charset="0"/>
        </a:defRPr>
      </a:lvl5pPr>
      <a:lvl6pPr marL="457200" algn="l" rtl="0" fontAlgn="base">
        <a:lnSpc>
          <a:spcPct val="85000"/>
        </a:lnSpc>
        <a:spcBef>
          <a:spcPct val="0"/>
        </a:spcBef>
        <a:spcAft>
          <a:spcPct val="0"/>
        </a:spcAft>
        <a:defRPr sz="3200" b="1">
          <a:solidFill>
            <a:schemeClr val="accent2"/>
          </a:solidFill>
          <a:latin typeface="Arial" charset="0"/>
        </a:defRPr>
      </a:lvl6pPr>
      <a:lvl7pPr marL="914400" algn="l" rtl="0" fontAlgn="base">
        <a:lnSpc>
          <a:spcPct val="85000"/>
        </a:lnSpc>
        <a:spcBef>
          <a:spcPct val="0"/>
        </a:spcBef>
        <a:spcAft>
          <a:spcPct val="0"/>
        </a:spcAft>
        <a:defRPr sz="3200" b="1">
          <a:solidFill>
            <a:schemeClr val="accent2"/>
          </a:solidFill>
          <a:latin typeface="Arial" charset="0"/>
        </a:defRPr>
      </a:lvl7pPr>
      <a:lvl8pPr marL="1371600" algn="l" rtl="0" fontAlgn="base">
        <a:lnSpc>
          <a:spcPct val="85000"/>
        </a:lnSpc>
        <a:spcBef>
          <a:spcPct val="0"/>
        </a:spcBef>
        <a:spcAft>
          <a:spcPct val="0"/>
        </a:spcAft>
        <a:defRPr sz="3200" b="1">
          <a:solidFill>
            <a:schemeClr val="accent2"/>
          </a:solidFill>
          <a:latin typeface="Arial" charset="0"/>
        </a:defRPr>
      </a:lvl8pPr>
      <a:lvl9pPr marL="1828800" algn="l" rtl="0" fontAlgn="base">
        <a:lnSpc>
          <a:spcPct val="85000"/>
        </a:lnSpc>
        <a:spcBef>
          <a:spcPct val="0"/>
        </a:spcBef>
        <a:spcAft>
          <a:spcPct val="0"/>
        </a:spcAft>
        <a:defRPr sz="3200" b="1">
          <a:solidFill>
            <a:schemeClr val="accent2"/>
          </a:solidFill>
          <a:latin typeface="Arial" charset="0"/>
        </a:defRPr>
      </a:lvl9pPr>
    </p:titleStyle>
    <p:bodyStyle>
      <a:lvl1pPr marL="282575" indent="-282575" algn="l" rtl="0" eaLnBrk="0" fontAlgn="base" hangingPunct="0">
        <a:spcBef>
          <a:spcPct val="30000"/>
        </a:spcBef>
        <a:spcAft>
          <a:spcPct val="0"/>
        </a:spcAft>
        <a:buChar char="•"/>
        <a:defRPr sz="2000">
          <a:solidFill>
            <a:schemeClr val="tx1"/>
          </a:solidFill>
          <a:latin typeface="+mn-lt"/>
          <a:ea typeface="+mn-ea"/>
          <a:cs typeface="+mn-cs"/>
        </a:defRPr>
      </a:lvl1pPr>
      <a:lvl2pPr marL="636588" indent="-239713" algn="l" rtl="0" eaLnBrk="0" fontAlgn="base" hangingPunct="0">
        <a:spcBef>
          <a:spcPct val="30000"/>
        </a:spcBef>
        <a:spcAft>
          <a:spcPct val="0"/>
        </a:spcAft>
        <a:buFont typeface="Times" charset="0"/>
        <a:buChar char="–"/>
        <a:defRPr sz="2000">
          <a:solidFill>
            <a:schemeClr val="tx1"/>
          </a:solidFill>
          <a:latin typeface="+mn-lt"/>
        </a:defRPr>
      </a:lvl2pPr>
      <a:lvl3pPr marL="917575" indent="-166688" algn="l" rtl="0" eaLnBrk="0" fontAlgn="base" hangingPunct="0">
        <a:spcBef>
          <a:spcPct val="30000"/>
        </a:spcBef>
        <a:spcAft>
          <a:spcPct val="0"/>
        </a:spcAft>
        <a:buChar char="•"/>
        <a:defRPr sz="2000">
          <a:solidFill>
            <a:schemeClr val="tx1"/>
          </a:solidFill>
          <a:latin typeface="+mn-lt"/>
        </a:defRPr>
      </a:lvl3pPr>
      <a:lvl4pPr marL="1255713" indent="-223838" algn="l" rtl="0" eaLnBrk="0" fontAlgn="base" hangingPunct="0">
        <a:spcBef>
          <a:spcPct val="30000"/>
        </a:spcBef>
        <a:spcAft>
          <a:spcPct val="0"/>
        </a:spcAft>
        <a:buChar char="–"/>
        <a:defRPr sz="2000">
          <a:solidFill>
            <a:schemeClr val="tx1"/>
          </a:solidFill>
          <a:latin typeface="+mn-lt"/>
        </a:defRPr>
      </a:lvl4pPr>
      <a:lvl5pPr marL="1593850" indent="-223838" algn="l" rtl="0" eaLnBrk="0" fontAlgn="base" hangingPunct="0">
        <a:spcBef>
          <a:spcPct val="30000"/>
        </a:spcBef>
        <a:spcAft>
          <a:spcPct val="0"/>
        </a:spcAft>
        <a:buChar char="»"/>
        <a:defRPr sz="2000">
          <a:solidFill>
            <a:schemeClr val="tx1"/>
          </a:solidFill>
          <a:latin typeface="+mn-lt"/>
        </a:defRPr>
      </a:lvl5pPr>
      <a:lvl6pPr marL="2051050" indent="-223838" algn="l" rtl="0" fontAlgn="base">
        <a:spcBef>
          <a:spcPct val="30000"/>
        </a:spcBef>
        <a:spcAft>
          <a:spcPct val="0"/>
        </a:spcAft>
        <a:buChar char="»"/>
        <a:defRPr sz="2000">
          <a:solidFill>
            <a:schemeClr val="tx1"/>
          </a:solidFill>
          <a:latin typeface="+mn-lt"/>
        </a:defRPr>
      </a:lvl6pPr>
      <a:lvl7pPr marL="2508250" indent="-223838" algn="l" rtl="0" fontAlgn="base">
        <a:spcBef>
          <a:spcPct val="30000"/>
        </a:spcBef>
        <a:spcAft>
          <a:spcPct val="0"/>
        </a:spcAft>
        <a:buChar char="»"/>
        <a:defRPr sz="2000">
          <a:solidFill>
            <a:schemeClr val="tx1"/>
          </a:solidFill>
          <a:latin typeface="+mn-lt"/>
        </a:defRPr>
      </a:lvl7pPr>
      <a:lvl8pPr marL="2965450" indent="-223838" algn="l" rtl="0" fontAlgn="base">
        <a:spcBef>
          <a:spcPct val="30000"/>
        </a:spcBef>
        <a:spcAft>
          <a:spcPct val="0"/>
        </a:spcAft>
        <a:buChar char="»"/>
        <a:defRPr sz="2000">
          <a:solidFill>
            <a:schemeClr val="tx1"/>
          </a:solidFill>
          <a:latin typeface="+mn-lt"/>
        </a:defRPr>
      </a:lvl8pPr>
      <a:lvl9pPr marL="3422650" indent="-223838" algn="l" rtl="0" fontAlgn="base">
        <a:spcBef>
          <a:spcPct val="3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9"/>
          <p:cNvSpPr>
            <a:spLocks noChangeArrowheads="1"/>
          </p:cNvSpPr>
          <p:nvPr userDrawn="1"/>
        </p:nvSpPr>
        <p:spPr bwMode="auto">
          <a:xfrm>
            <a:off x="0" y="0"/>
            <a:ext cx="9144000" cy="846138"/>
          </a:xfrm>
          <a:prstGeom prst="rect">
            <a:avLst/>
          </a:prstGeom>
          <a:solidFill>
            <a:srgbClr val="000000"/>
          </a:solidFill>
          <a:ln>
            <a:noFill/>
          </a:ln>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defTabSz="778041" eaLnBrk="1" hangingPunct="1">
              <a:spcBef>
                <a:spcPct val="20000"/>
              </a:spcBef>
              <a:defRPr/>
            </a:pPr>
            <a:endParaRPr lang="en-US" altLang="en-US" sz="1350" b="0" i="0" dirty="0">
              <a:solidFill>
                <a:srgbClr val="000000"/>
              </a:solidFill>
              <a:latin typeface="Arial" pitchFamily="34" charset="0"/>
              <a:cs typeface="ＭＳ Ｐゴシック" charset="0"/>
            </a:endParaRPr>
          </a:p>
        </p:txBody>
      </p:sp>
      <p:pic>
        <p:nvPicPr>
          <p:cNvPr id="1027" name="Picture 7" descr="NASA insignia RGB.png"/>
          <p:cNvPicPr>
            <a:picLocks noChangeAspect="1"/>
          </p:cNvPicPr>
          <p:nvPr userDrawn="1"/>
        </p:nvPicPr>
        <p:blipFill>
          <a:blip r:embed="rId15" cstate="email">
            <a:extLst>
              <a:ext uri="{28A0092B-C50C-407E-A947-70E740481C1C}">
                <a14:useLocalDpi xmlns:a14="http://schemas.microsoft.com/office/drawing/2010/main"/>
              </a:ext>
            </a:extLst>
          </a:blip>
          <a:srcRect/>
          <a:stretch>
            <a:fillRect/>
          </a:stretch>
        </p:blipFill>
        <p:spPr bwMode="auto">
          <a:xfrm>
            <a:off x="8454409" y="158754"/>
            <a:ext cx="591167" cy="593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8" name="Title Placeholder 1"/>
          <p:cNvSpPr>
            <a:spLocks noGrp="1"/>
          </p:cNvSpPr>
          <p:nvPr>
            <p:ph type="title"/>
          </p:nvPr>
        </p:nvSpPr>
        <p:spPr bwMode="auto">
          <a:xfrm>
            <a:off x="236538" y="103188"/>
            <a:ext cx="8077200" cy="742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9" name="Text Placeholder 2"/>
          <p:cNvSpPr>
            <a:spLocks noGrp="1"/>
          </p:cNvSpPr>
          <p:nvPr>
            <p:ph type="body" idx="1"/>
          </p:nvPr>
        </p:nvSpPr>
        <p:spPr bwMode="auto">
          <a:xfrm>
            <a:off x="457200" y="1003304"/>
            <a:ext cx="8229600" cy="5122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553200" y="6356353"/>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50">
                <a:solidFill>
                  <a:srgbClr val="000000"/>
                </a:solidFill>
                <a:latin typeface="Arial" charset="0"/>
                <a:cs typeface="Arial" charset="0"/>
              </a:defRPr>
            </a:lvl1pPr>
          </a:lstStyle>
          <a:p>
            <a:pPr defTabSz="778041">
              <a:defRPr/>
            </a:pPr>
            <a:fld id="{26FA2CDA-8AE1-6245-9832-4BD5932C51ED}" type="slidenum">
              <a:rPr lang="en-US" b="0" i="0" smtClean="0">
                <a:ea typeface="ＭＳ Ｐゴシック" charset="0"/>
              </a:rPr>
              <a:pPr defTabSz="778041">
                <a:defRPr/>
              </a:pPr>
              <a:t>‹#›</a:t>
            </a:fld>
            <a:endParaRPr lang="en-US" b="0" i="0" dirty="0">
              <a:ea typeface="ＭＳ Ｐゴシック" charset="0"/>
            </a:endParaRPr>
          </a:p>
        </p:txBody>
      </p:sp>
      <p:sp>
        <p:nvSpPr>
          <p:cNvPr id="7" name="Rectangle 6"/>
          <p:cNvSpPr/>
          <p:nvPr userDrawn="1"/>
        </p:nvSpPr>
        <p:spPr>
          <a:xfrm>
            <a:off x="2286000" y="6611783"/>
            <a:ext cx="4572000" cy="207749"/>
          </a:xfrm>
          <a:prstGeom prst="rect">
            <a:avLst/>
          </a:prstGeom>
        </p:spPr>
        <p:txBody>
          <a:bodyPr>
            <a:spAutoFit/>
          </a:bodyPr>
          <a:lstStyle/>
          <a:p>
            <a:pPr algn="ctr" defTabSz="778041">
              <a:defRPr/>
            </a:pPr>
            <a:r>
              <a:rPr lang="en-US" sz="750" i="0" dirty="0">
                <a:solidFill>
                  <a:srgbClr val="FF0000"/>
                </a:solidFill>
                <a:ea typeface="ヒラギノ角ゴ Pro W3" charset="-128"/>
                <a:cs typeface="Arial" charset="0"/>
              </a:rPr>
              <a:t>NASA Internal Use Only </a:t>
            </a:r>
            <a:r>
              <a:rPr lang="en-US" sz="750" i="0" dirty="0">
                <a:solidFill>
                  <a:srgbClr val="FF0000"/>
                </a:solidFill>
                <a:latin typeface="Wingdings"/>
                <a:ea typeface="Wingdings"/>
                <a:cs typeface="Wingdings"/>
                <a:sym typeface="Wingdings"/>
              </a:rPr>
              <a:t></a:t>
            </a:r>
            <a:r>
              <a:rPr lang="en-US" sz="750" i="0" dirty="0">
                <a:solidFill>
                  <a:srgbClr val="FF0000"/>
                </a:solidFill>
                <a:ea typeface="ヒラギノ角ゴ Pro W3" charset="-128"/>
                <a:cs typeface="Arial" charset="0"/>
              </a:rPr>
              <a:t> Do Not Distribute</a:t>
            </a:r>
          </a:p>
        </p:txBody>
      </p:sp>
    </p:spTree>
    <p:extLst>
      <p:ext uri="{BB962C8B-B14F-4D97-AF65-F5344CB8AC3E}">
        <p14:creationId xmlns:p14="http://schemas.microsoft.com/office/powerpoint/2010/main" val="3921242902"/>
      </p:ext>
    </p:extLst>
  </p:cSld>
  <p:clrMap bg1="lt1" tx1="dk1" bg2="lt2" tx2="dk2" accent1="accent1" accent2="accent2" accent3="accent3" accent4="accent4" accent5="accent5" accent6="accent6" hlink="hlink" folHlink="folHlink"/>
  <p:sldLayoutIdLst>
    <p:sldLayoutId id="2147485916" r:id="rId1"/>
    <p:sldLayoutId id="2147485917" r:id="rId2"/>
    <p:sldLayoutId id="2147485918" r:id="rId3"/>
    <p:sldLayoutId id="2147485919" r:id="rId4"/>
    <p:sldLayoutId id="2147485920" r:id="rId5"/>
    <p:sldLayoutId id="2147485921" r:id="rId6"/>
    <p:sldLayoutId id="2147485922" r:id="rId7"/>
    <p:sldLayoutId id="2147485923" r:id="rId8"/>
    <p:sldLayoutId id="2147485924" r:id="rId9"/>
    <p:sldLayoutId id="2147485925" r:id="rId10"/>
    <p:sldLayoutId id="2147485926" r:id="rId11"/>
    <p:sldLayoutId id="2147485927" r:id="rId12"/>
    <p:sldLayoutId id="2147485928" r:id="rId13"/>
  </p:sldLayoutIdLst>
  <p:transition advClick="0"/>
  <p:hf hdr="0" ftr="0" dt="0"/>
  <p:txStyles>
    <p:titleStyle>
      <a:lvl1pPr algn="l" defTabSz="342908" rtl="0" eaLnBrk="1" fontAlgn="base" hangingPunct="1">
        <a:spcBef>
          <a:spcPct val="0"/>
        </a:spcBef>
        <a:spcAft>
          <a:spcPct val="0"/>
        </a:spcAft>
        <a:defRPr sz="1800" b="1" kern="1200">
          <a:solidFill>
            <a:schemeClr val="bg1"/>
          </a:solidFill>
          <a:latin typeface="Arial"/>
          <a:ea typeface="ヒラギノ角ゴ Pro W3" charset="-128"/>
          <a:cs typeface="Arial"/>
        </a:defRPr>
      </a:lvl1pPr>
      <a:lvl2pPr algn="l" defTabSz="342908" rtl="0" eaLnBrk="1" fontAlgn="base" hangingPunct="1">
        <a:spcBef>
          <a:spcPct val="0"/>
        </a:spcBef>
        <a:spcAft>
          <a:spcPct val="0"/>
        </a:spcAft>
        <a:defRPr sz="1800" b="1">
          <a:solidFill>
            <a:schemeClr val="bg1"/>
          </a:solidFill>
          <a:latin typeface="Arial" charset="0"/>
          <a:ea typeface="ヒラギノ角ゴ Pro W3" charset="-128"/>
          <a:cs typeface="Arial" pitchFamily="34" charset="0"/>
        </a:defRPr>
      </a:lvl2pPr>
      <a:lvl3pPr algn="l" defTabSz="342908" rtl="0" eaLnBrk="1" fontAlgn="base" hangingPunct="1">
        <a:spcBef>
          <a:spcPct val="0"/>
        </a:spcBef>
        <a:spcAft>
          <a:spcPct val="0"/>
        </a:spcAft>
        <a:defRPr sz="1800" b="1">
          <a:solidFill>
            <a:schemeClr val="bg1"/>
          </a:solidFill>
          <a:latin typeface="Arial" charset="0"/>
          <a:ea typeface="ヒラギノ角ゴ Pro W3" charset="-128"/>
          <a:cs typeface="Arial" pitchFamily="34" charset="0"/>
        </a:defRPr>
      </a:lvl3pPr>
      <a:lvl4pPr algn="l" defTabSz="342908" rtl="0" eaLnBrk="1" fontAlgn="base" hangingPunct="1">
        <a:spcBef>
          <a:spcPct val="0"/>
        </a:spcBef>
        <a:spcAft>
          <a:spcPct val="0"/>
        </a:spcAft>
        <a:defRPr sz="1800" b="1">
          <a:solidFill>
            <a:schemeClr val="bg1"/>
          </a:solidFill>
          <a:latin typeface="Arial" charset="0"/>
          <a:ea typeface="ヒラギノ角ゴ Pro W3" charset="-128"/>
          <a:cs typeface="Arial" pitchFamily="34" charset="0"/>
        </a:defRPr>
      </a:lvl4pPr>
      <a:lvl5pPr algn="l" defTabSz="342908" rtl="0" eaLnBrk="1" fontAlgn="base" hangingPunct="1">
        <a:spcBef>
          <a:spcPct val="0"/>
        </a:spcBef>
        <a:spcAft>
          <a:spcPct val="0"/>
        </a:spcAft>
        <a:defRPr sz="1800" b="1">
          <a:solidFill>
            <a:schemeClr val="bg1"/>
          </a:solidFill>
          <a:latin typeface="Arial" charset="0"/>
          <a:ea typeface="ヒラギノ角ゴ Pro W3" charset="-128"/>
          <a:cs typeface="Arial" pitchFamily="34" charset="0"/>
        </a:defRPr>
      </a:lvl5pPr>
      <a:lvl6pPr marL="342908" algn="ctr" defTabSz="342908" rtl="0" eaLnBrk="1" fontAlgn="base" hangingPunct="1">
        <a:spcBef>
          <a:spcPct val="0"/>
        </a:spcBef>
        <a:spcAft>
          <a:spcPct val="0"/>
        </a:spcAft>
        <a:defRPr sz="3301">
          <a:solidFill>
            <a:schemeClr val="tx1"/>
          </a:solidFill>
          <a:latin typeface="Calibri" charset="0"/>
          <a:ea typeface="ヒラギノ角ゴ Pro W3" charset="-128"/>
          <a:cs typeface="ヒラギノ角ゴ Pro W3" charset="-128"/>
        </a:defRPr>
      </a:lvl6pPr>
      <a:lvl7pPr marL="685817" algn="ctr" defTabSz="342908" rtl="0" eaLnBrk="1" fontAlgn="base" hangingPunct="1">
        <a:spcBef>
          <a:spcPct val="0"/>
        </a:spcBef>
        <a:spcAft>
          <a:spcPct val="0"/>
        </a:spcAft>
        <a:defRPr sz="3301">
          <a:solidFill>
            <a:schemeClr val="tx1"/>
          </a:solidFill>
          <a:latin typeface="Calibri" charset="0"/>
          <a:ea typeface="ヒラギノ角ゴ Pro W3" charset="-128"/>
          <a:cs typeface="ヒラギノ角ゴ Pro W3" charset="-128"/>
        </a:defRPr>
      </a:lvl7pPr>
      <a:lvl8pPr marL="1028725" algn="ctr" defTabSz="342908" rtl="0" eaLnBrk="1" fontAlgn="base" hangingPunct="1">
        <a:spcBef>
          <a:spcPct val="0"/>
        </a:spcBef>
        <a:spcAft>
          <a:spcPct val="0"/>
        </a:spcAft>
        <a:defRPr sz="3301">
          <a:solidFill>
            <a:schemeClr val="tx1"/>
          </a:solidFill>
          <a:latin typeface="Calibri" charset="0"/>
          <a:ea typeface="ヒラギノ角ゴ Pro W3" charset="-128"/>
          <a:cs typeface="ヒラギノ角ゴ Pro W3" charset="-128"/>
        </a:defRPr>
      </a:lvl8pPr>
      <a:lvl9pPr marL="1371633" algn="ctr" defTabSz="342908" rtl="0" eaLnBrk="1" fontAlgn="base" hangingPunct="1">
        <a:spcBef>
          <a:spcPct val="0"/>
        </a:spcBef>
        <a:spcAft>
          <a:spcPct val="0"/>
        </a:spcAft>
        <a:defRPr sz="3301">
          <a:solidFill>
            <a:schemeClr val="tx1"/>
          </a:solidFill>
          <a:latin typeface="Calibri" charset="0"/>
          <a:ea typeface="ヒラギノ角ゴ Pro W3" charset="-128"/>
          <a:cs typeface="ヒラギノ角ゴ Pro W3" charset="-128"/>
        </a:defRPr>
      </a:lvl9pPr>
    </p:titleStyle>
    <p:bodyStyle>
      <a:lvl1pPr marL="133353" indent="-133353" algn="l" defTabSz="342908" rtl="0" eaLnBrk="1" fontAlgn="base" hangingPunct="1">
        <a:spcBef>
          <a:spcPct val="20000"/>
        </a:spcBef>
        <a:spcAft>
          <a:spcPct val="0"/>
        </a:spcAft>
        <a:buFont typeface="Arial" charset="0"/>
        <a:buChar char="•"/>
        <a:defRPr b="1" kern="1200">
          <a:solidFill>
            <a:schemeClr val="tx1"/>
          </a:solidFill>
          <a:latin typeface="Arial"/>
          <a:ea typeface="ヒラギノ角ゴ Pro W3" charset="-128"/>
          <a:cs typeface="Arial"/>
        </a:defRPr>
      </a:lvl1pPr>
      <a:lvl2pPr marL="514362" indent="-171454" algn="l" defTabSz="342908" rtl="0" eaLnBrk="1" fontAlgn="base" hangingPunct="1">
        <a:spcBef>
          <a:spcPct val="20000"/>
        </a:spcBef>
        <a:spcAft>
          <a:spcPct val="0"/>
        </a:spcAft>
        <a:buFont typeface="Arial" charset="0"/>
        <a:buChar char="–"/>
        <a:defRPr kern="1200">
          <a:solidFill>
            <a:schemeClr val="tx1"/>
          </a:solidFill>
          <a:latin typeface="Arial"/>
          <a:ea typeface="ヒラギノ角ゴ Pro W3" charset="-128"/>
          <a:cs typeface="Arial"/>
        </a:defRPr>
      </a:lvl2pPr>
      <a:lvl3pPr marL="857270" indent="-171454" algn="l" defTabSz="342908" rtl="0" eaLnBrk="1" fontAlgn="base" hangingPunct="1">
        <a:spcBef>
          <a:spcPct val="20000"/>
        </a:spcBef>
        <a:spcAft>
          <a:spcPct val="0"/>
        </a:spcAft>
        <a:buFont typeface="Arial" charset="0"/>
        <a:buChar char="•"/>
        <a:defRPr kern="1200">
          <a:solidFill>
            <a:schemeClr val="tx1"/>
          </a:solidFill>
          <a:latin typeface="Arial"/>
          <a:ea typeface="ヒラギノ角ゴ Pro W3" charset="-128"/>
          <a:cs typeface="Arial"/>
        </a:defRPr>
      </a:lvl3pPr>
      <a:lvl4pPr marL="1200179" indent="-171454" algn="l" defTabSz="342908" rtl="0" eaLnBrk="1" fontAlgn="base" hangingPunct="1">
        <a:spcBef>
          <a:spcPct val="20000"/>
        </a:spcBef>
        <a:spcAft>
          <a:spcPct val="0"/>
        </a:spcAft>
        <a:buFont typeface="Arial" charset="0"/>
        <a:buChar char="–"/>
        <a:defRPr kern="1200">
          <a:solidFill>
            <a:schemeClr val="tx1"/>
          </a:solidFill>
          <a:latin typeface="Arial"/>
          <a:ea typeface="ヒラギノ角ゴ Pro W3" charset="-128"/>
          <a:cs typeface="Arial"/>
        </a:defRPr>
      </a:lvl4pPr>
      <a:lvl5pPr marL="1543087" indent="-171454" algn="l" defTabSz="342908" rtl="0" eaLnBrk="1" fontAlgn="base" hangingPunct="1">
        <a:spcBef>
          <a:spcPct val="20000"/>
        </a:spcBef>
        <a:spcAft>
          <a:spcPct val="0"/>
        </a:spcAft>
        <a:buFont typeface="Arial" charset="0"/>
        <a:buChar char="»"/>
        <a:defRPr kern="1200">
          <a:solidFill>
            <a:schemeClr val="tx1"/>
          </a:solidFill>
          <a:latin typeface="Arial"/>
          <a:ea typeface="ヒラギノ角ゴ Pro W3" charset="-128"/>
          <a:cs typeface="Arial"/>
        </a:defRPr>
      </a:lvl5pPr>
      <a:lvl6pPr marL="1885995" indent="-171454" algn="l" defTabSz="342908" rtl="0" eaLnBrk="1" latinLnBrk="0" hangingPunct="1">
        <a:spcBef>
          <a:spcPct val="20000"/>
        </a:spcBef>
        <a:buFont typeface="Arial"/>
        <a:buChar char="•"/>
        <a:defRPr sz="1500" kern="1200">
          <a:solidFill>
            <a:schemeClr val="tx1"/>
          </a:solidFill>
          <a:latin typeface="+mn-lt"/>
          <a:ea typeface="+mn-ea"/>
          <a:cs typeface="+mn-cs"/>
        </a:defRPr>
      </a:lvl6pPr>
      <a:lvl7pPr marL="2228903" indent="-171454" algn="l" defTabSz="342908" rtl="0" eaLnBrk="1" latinLnBrk="0" hangingPunct="1">
        <a:spcBef>
          <a:spcPct val="20000"/>
        </a:spcBef>
        <a:buFont typeface="Arial"/>
        <a:buChar char="•"/>
        <a:defRPr sz="1500" kern="1200">
          <a:solidFill>
            <a:schemeClr val="tx1"/>
          </a:solidFill>
          <a:latin typeface="+mn-lt"/>
          <a:ea typeface="+mn-ea"/>
          <a:cs typeface="+mn-cs"/>
        </a:defRPr>
      </a:lvl7pPr>
      <a:lvl8pPr marL="2571812" indent="-171454" algn="l" defTabSz="342908" rtl="0" eaLnBrk="1" latinLnBrk="0" hangingPunct="1">
        <a:spcBef>
          <a:spcPct val="20000"/>
        </a:spcBef>
        <a:buFont typeface="Arial"/>
        <a:buChar char="•"/>
        <a:defRPr sz="1500" kern="1200">
          <a:solidFill>
            <a:schemeClr val="tx1"/>
          </a:solidFill>
          <a:latin typeface="+mn-lt"/>
          <a:ea typeface="+mn-ea"/>
          <a:cs typeface="+mn-cs"/>
        </a:defRPr>
      </a:lvl8pPr>
      <a:lvl9pPr marL="2914720" indent="-171454" algn="l" defTabSz="342908"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8" rtl="0" eaLnBrk="1" latinLnBrk="0" hangingPunct="1">
        <a:defRPr sz="1350" kern="1200">
          <a:solidFill>
            <a:schemeClr val="tx1"/>
          </a:solidFill>
          <a:latin typeface="+mn-lt"/>
          <a:ea typeface="+mn-ea"/>
          <a:cs typeface="+mn-cs"/>
        </a:defRPr>
      </a:lvl1pPr>
      <a:lvl2pPr marL="342908" algn="l" defTabSz="342908" rtl="0" eaLnBrk="1" latinLnBrk="0" hangingPunct="1">
        <a:defRPr sz="1350" kern="1200">
          <a:solidFill>
            <a:schemeClr val="tx1"/>
          </a:solidFill>
          <a:latin typeface="+mn-lt"/>
          <a:ea typeface="+mn-ea"/>
          <a:cs typeface="+mn-cs"/>
        </a:defRPr>
      </a:lvl2pPr>
      <a:lvl3pPr marL="685817" algn="l" defTabSz="342908" rtl="0" eaLnBrk="1" latinLnBrk="0" hangingPunct="1">
        <a:defRPr sz="1350" kern="1200">
          <a:solidFill>
            <a:schemeClr val="tx1"/>
          </a:solidFill>
          <a:latin typeface="+mn-lt"/>
          <a:ea typeface="+mn-ea"/>
          <a:cs typeface="+mn-cs"/>
        </a:defRPr>
      </a:lvl3pPr>
      <a:lvl4pPr marL="1028725" algn="l" defTabSz="342908" rtl="0" eaLnBrk="1" latinLnBrk="0" hangingPunct="1">
        <a:defRPr sz="1350" kern="1200">
          <a:solidFill>
            <a:schemeClr val="tx1"/>
          </a:solidFill>
          <a:latin typeface="+mn-lt"/>
          <a:ea typeface="+mn-ea"/>
          <a:cs typeface="+mn-cs"/>
        </a:defRPr>
      </a:lvl4pPr>
      <a:lvl5pPr marL="1371633" algn="l" defTabSz="342908" rtl="0" eaLnBrk="1" latinLnBrk="0" hangingPunct="1">
        <a:defRPr sz="1350" kern="1200">
          <a:solidFill>
            <a:schemeClr val="tx1"/>
          </a:solidFill>
          <a:latin typeface="+mn-lt"/>
          <a:ea typeface="+mn-ea"/>
          <a:cs typeface="+mn-cs"/>
        </a:defRPr>
      </a:lvl5pPr>
      <a:lvl6pPr marL="1714541" algn="l" defTabSz="342908" rtl="0" eaLnBrk="1" latinLnBrk="0" hangingPunct="1">
        <a:defRPr sz="1350" kern="1200">
          <a:solidFill>
            <a:schemeClr val="tx1"/>
          </a:solidFill>
          <a:latin typeface="+mn-lt"/>
          <a:ea typeface="+mn-ea"/>
          <a:cs typeface="+mn-cs"/>
        </a:defRPr>
      </a:lvl6pPr>
      <a:lvl7pPr marL="2057450" algn="l" defTabSz="342908" rtl="0" eaLnBrk="1" latinLnBrk="0" hangingPunct="1">
        <a:defRPr sz="1350" kern="1200">
          <a:solidFill>
            <a:schemeClr val="tx1"/>
          </a:solidFill>
          <a:latin typeface="+mn-lt"/>
          <a:ea typeface="+mn-ea"/>
          <a:cs typeface="+mn-cs"/>
        </a:defRPr>
      </a:lvl7pPr>
      <a:lvl8pPr marL="2400357" algn="l" defTabSz="342908" rtl="0" eaLnBrk="1" latinLnBrk="0" hangingPunct="1">
        <a:defRPr sz="1350" kern="1200">
          <a:solidFill>
            <a:schemeClr val="tx1"/>
          </a:solidFill>
          <a:latin typeface="+mn-lt"/>
          <a:ea typeface="+mn-ea"/>
          <a:cs typeface="+mn-cs"/>
        </a:defRPr>
      </a:lvl8pPr>
      <a:lvl9pPr marL="2743265" algn="l" defTabSz="342908"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auto">
              <a:spcBef>
                <a:spcPts val="0"/>
              </a:spcBef>
              <a:spcAft>
                <a:spcPts val="0"/>
              </a:spcAft>
            </a:pPr>
            <a:fld id="{A7F6CB17-CA9D-FA43-9EBC-10D59ED6876F}" type="datetimeFigureOut">
              <a:rPr lang="en-US" b="0" i="0" smtClean="0">
                <a:solidFill>
                  <a:prstClr val="white">
                    <a:tint val="75000"/>
                  </a:prstClr>
                </a:solidFill>
                <a:latin typeface="Calibri" panose="020F0502020204030204"/>
                <a:ea typeface="+mn-ea"/>
              </a:rPr>
              <a:pPr fontAlgn="auto">
                <a:spcBef>
                  <a:spcPts val="0"/>
                </a:spcBef>
                <a:spcAft>
                  <a:spcPts val="0"/>
                </a:spcAft>
              </a:pPr>
              <a:t>5/24/2019</a:t>
            </a:fld>
            <a:endParaRPr lang="en-US" b="0" i="0" dirty="0">
              <a:solidFill>
                <a:prstClr val="white">
                  <a:tint val="75000"/>
                </a:prstClr>
              </a:solidFill>
              <a:latin typeface="Calibri" panose="020F0502020204030204"/>
              <a:ea typeface="+mn-ea"/>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auto">
              <a:spcBef>
                <a:spcPts val="0"/>
              </a:spcBef>
              <a:spcAft>
                <a:spcPts val="0"/>
              </a:spcAft>
            </a:pPr>
            <a:endParaRPr lang="en-US" b="0" i="0" dirty="0">
              <a:solidFill>
                <a:prstClr val="white">
                  <a:tint val="75000"/>
                </a:prstClr>
              </a:solidFill>
              <a:latin typeface="Calibri" panose="020F0502020204030204"/>
              <a:ea typeface="+mn-ea"/>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auto">
              <a:spcBef>
                <a:spcPts val="0"/>
              </a:spcBef>
              <a:spcAft>
                <a:spcPts val="0"/>
              </a:spcAft>
            </a:pPr>
            <a:fld id="{3CA24E44-8348-DC4F-BE1A-984811B49B6A}" type="slidenum">
              <a:rPr lang="en-US" b="0" i="0" smtClean="0">
                <a:solidFill>
                  <a:prstClr val="white">
                    <a:tint val="75000"/>
                  </a:prstClr>
                </a:solidFill>
                <a:latin typeface="Calibri" panose="020F0502020204030204"/>
                <a:ea typeface="+mn-ea"/>
              </a:rPr>
              <a:pPr fontAlgn="auto">
                <a:spcBef>
                  <a:spcPts val="0"/>
                </a:spcBef>
                <a:spcAft>
                  <a:spcPts val="0"/>
                </a:spcAft>
              </a:pPr>
              <a:t>‹#›</a:t>
            </a:fld>
            <a:endParaRPr lang="en-US" b="0" i="0" dirty="0">
              <a:solidFill>
                <a:prstClr val="white">
                  <a:tint val="75000"/>
                </a:prstClr>
              </a:solidFill>
              <a:latin typeface="Calibri" panose="020F0502020204030204"/>
              <a:ea typeface="+mn-ea"/>
            </a:endParaRPr>
          </a:p>
        </p:txBody>
      </p:sp>
    </p:spTree>
    <p:extLst>
      <p:ext uri="{BB962C8B-B14F-4D97-AF65-F5344CB8AC3E}">
        <p14:creationId xmlns:p14="http://schemas.microsoft.com/office/powerpoint/2010/main" val="1975486860"/>
      </p:ext>
    </p:extLst>
  </p:cSld>
  <p:clrMap bg1="dk1" tx1="lt1" bg2="dk2" tx2="lt2" accent1="accent1" accent2="accent2" accent3="accent3" accent4="accent4" accent5="accent5" accent6="accent6" hlink="hlink" folHlink="folHlink"/>
  <p:sldLayoutIdLst>
    <p:sldLayoutId id="2147485930" r:id="rId1"/>
    <p:sldLayoutId id="2147485931" r:id="rId2"/>
    <p:sldLayoutId id="2147485932" r:id="rId3"/>
    <p:sldLayoutId id="2147485933" r:id="rId4"/>
    <p:sldLayoutId id="2147485934" r:id="rId5"/>
    <p:sldLayoutId id="2147485935" r:id="rId6"/>
    <p:sldLayoutId id="2147485936" r:id="rId7"/>
    <p:sldLayoutId id="2147485937" r:id="rId8"/>
    <p:sldLayoutId id="2147485938" r:id="rId9"/>
    <p:sldLayoutId id="2147485939" r:id="rId10"/>
    <p:sldLayoutId id="2147485940" r:id="rId11"/>
    <p:sldLayoutId id="2147485941" r:id="rId12"/>
    <p:sldLayoutId id="2147485942"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9"/>
          <p:cNvSpPr>
            <a:spLocks noChangeArrowheads="1"/>
          </p:cNvSpPr>
          <p:nvPr userDrawn="1"/>
        </p:nvSpPr>
        <p:spPr bwMode="auto">
          <a:xfrm>
            <a:off x="0" y="0"/>
            <a:ext cx="9144000" cy="846138"/>
          </a:xfrm>
          <a:prstGeom prst="rect">
            <a:avLst/>
          </a:prstGeom>
          <a:solidFill>
            <a:srgbClr val="000000"/>
          </a:solidFill>
          <a:ln>
            <a:noFill/>
          </a:ln>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defTabSz="342900">
              <a:spcBef>
                <a:spcPct val="20000"/>
              </a:spcBef>
              <a:defRPr/>
            </a:pPr>
            <a:endParaRPr lang="en-US" altLang="en-US" sz="1350" b="0" i="0" dirty="0">
              <a:solidFill>
                <a:srgbClr val="000000"/>
              </a:solidFill>
              <a:latin typeface="Arial" charset="0"/>
            </a:endParaRPr>
          </a:p>
        </p:txBody>
      </p:sp>
      <p:sp>
        <p:nvSpPr>
          <p:cNvPr id="1028" name="Title Placeholder 1"/>
          <p:cNvSpPr>
            <a:spLocks noGrp="1"/>
          </p:cNvSpPr>
          <p:nvPr>
            <p:ph type="title"/>
          </p:nvPr>
        </p:nvSpPr>
        <p:spPr bwMode="auto">
          <a:xfrm>
            <a:off x="236538" y="103188"/>
            <a:ext cx="80772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dirty="0"/>
              <a:t>CLICK TO EDIT MASTER TITLE STYLE</a:t>
            </a:r>
          </a:p>
        </p:txBody>
      </p:sp>
      <p:sp>
        <p:nvSpPr>
          <p:cNvPr id="1029" name="Text Placeholder 2"/>
          <p:cNvSpPr>
            <a:spLocks noGrp="1"/>
          </p:cNvSpPr>
          <p:nvPr>
            <p:ph type="body" idx="1"/>
          </p:nvPr>
        </p:nvSpPr>
        <p:spPr bwMode="auto">
          <a:xfrm>
            <a:off x="457200" y="1003302"/>
            <a:ext cx="82296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50">
                <a:solidFill>
                  <a:srgbClr val="000000"/>
                </a:solidFill>
                <a:latin typeface="Arial" charset="0"/>
              </a:defRPr>
            </a:lvl1pPr>
          </a:lstStyle>
          <a:p>
            <a:pPr defTabSz="342900">
              <a:defRPr/>
            </a:pPr>
            <a:fld id="{F81212BE-DDED-794D-9DBD-821C8354EFEA}" type="slidenum">
              <a:rPr lang="en-US" altLang="x-none" b="0" i="0" smtClean="0"/>
              <a:pPr defTabSz="342900">
                <a:defRPr/>
              </a:pPr>
              <a:t>‹#›</a:t>
            </a:fld>
            <a:endParaRPr lang="en-US" altLang="x-none" b="0" i="0" dirty="0"/>
          </a:p>
        </p:txBody>
      </p:sp>
      <p:sp>
        <p:nvSpPr>
          <p:cNvPr id="2" name="Footer Placeholder 1"/>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defTabSz="685800" eaLnBrk="1" hangingPunct="1">
              <a:defRPr sz="900">
                <a:solidFill>
                  <a:srgbClr val="FF0000"/>
                </a:solidFill>
                <a:latin typeface="Arial" charset="0"/>
                <a:ea typeface="MS PGothic" charset="0"/>
                <a:cs typeface="Arial" charset="0"/>
              </a:defRPr>
            </a:lvl1pPr>
          </a:lstStyle>
          <a:p>
            <a:pPr>
              <a:defRPr/>
            </a:pPr>
            <a:endParaRPr lang="en-US" b="0" i="0" dirty="0"/>
          </a:p>
        </p:txBody>
      </p:sp>
      <p:pic>
        <p:nvPicPr>
          <p:cNvPr id="8" name="Picture 7"/>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438165" y="118347"/>
            <a:ext cx="536878" cy="592854"/>
          </a:xfrm>
          <a:prstGeom prst="rect">
            <a:avLst/>
          </a:prstGeom>
        </p:spPr>
      </p:pic>
    </p:spTree>
    <p:extLst>
      <p:ext uri="{BB962C8B-B14F-4D97-AF65-F5344CB8AC3E}">
        <p14:creationId xmlns:p14="http://schemas.microsoft.com/office/powerpoint/2010/main" val="1414081924"/>
      </p:ext>
    </p:extLst>
  </p:cSld>
  <p:clrMap bg1="lt1" tx1="dk1" bg2="lt2" tx2="dk2" accent1="accent1" accent2="accent2" accent3="accent3" accent4="accent4" accent5="accent5" accent6="accent6" hlink="hlink" folHlink="folHlink"/>
  <p:sldLayoutIdLst>
    <p:sldLayoutId id="2147485950" r:id="rId1"/>
    <p:sldLayoutId id="2147485951" r:id="rId2"/>
    <p:sldLayoutId id="2147485952" r:id="rId3"/>
    <p:sldLayoutId id="2147485953" r:id="rId4"/>
    <p:sldLayoutId id="2147485954" r:id="rId5"/>
    <p:sldLayoutId id="2147485955" r:id="rId6"/>
    <p:sldLayoutId id="2147485956" r:id="rId7"/>
    <p:sldLayoutId id="2147485957" r:id="rId8"/>
  </p:sldLayoutIdLst>
  <p:transition spd="slow">
    <p:fade/>
  </p:transition>
  <p:hf hdr="0" ftr="0" dt="0"/>
  <p:txStyles>
    <p:titleStyle>
      <a:lvl1pPr algn="l" defTabSz="342900" rtl="0" eaLnBrk="0" fontAlgn="base" hangingPunct="0">
        <a:spcBef>
          <a:spcPct val="0"/>
        </a:spcBef>
        <a:spcAft>
          <a:spcPct val="0"/>
        </a:spcAft>
        <a:defRPr sz="1500" b="0" kern="1200">
          <a:solidFill>
            <a:schemeClr val="bg1"/>
          </a:solidFill>
          <a:latin typeface="+mn-lt"/>
          <a:ea typeface="ヒラギノ角ゴ Pro W3" charset="-128"/>
          <a:cs typeface="Arial"/>
        </a:defRPr>
      </a:lvl1pPr>
      <a:lvl2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2pPr>
      <a:lvl3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3pPr>
      <a:lvl4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4pPr>
      <a:lvl5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5pPr>
      <a:lvl6pPr marL="3429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6pPr>
      <a:lvl7pPr marL="6858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7pPr>
      <a:lvl8pPr marL="10287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8pPr>
      <a:lvl9pPr marL="13716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9pPr>
    </p:titleStyle>
    <p:bodyStyle>
      <a:lvl1pPr marL="133350" indent="-133350" algn="l" defTabSz="342900" rtl="0" eaLnBrk="0" fontAlgn="base" hangingPunct="0">
        <a:spcBef>
          <a:spcPct val="20000"/>
        </a:spcBef>
        <a:spcAft>
          <a:spcPct val="0"/>
        </a:spcAft>
        <a:buFont typeface="Arial" charset="0"/>
        <a:buChar char="•"/>
        <a:defRPr b="1" kern="1200">
          <a:solidFill>
            <a:schemeClr val="tx1"/>
          </a:solidFill>
          <a:latin typeface="Arial"/>
          <a:ea typeface="ヒラギノ角ゴ Pro W3" charset="-128"/>
          <a:cs typeface="Arial"/>
        </a:defRPr>
      </a:lvl1pPr>
      <a:lvl2pPr marL="5143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2pPr>
      <a:lvl3pPr marL="8572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3pPr>
      <a:lvl4pPr marL="12001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4pPr>
      <a:lvl5pPr marL="15430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12"/>
          <p:cNvPicPr>
            <a:picLocks noChangeAspect="1" noChangeArrowheads="1"/>
          </p:cNvPicPr>
          <p:nvPr/>
        </p:nvPicPr>
        <p:blipFill>
          <a:blip r:embed="rId2" cstate="print"/>
          <a:srcRect/>
          <a:stretch>
            <a:fillRect/>
          </a:stretch>
        </p:blipFill>
        <p:spPr bwMode="auto">
          <a:xfrm>
            <a:off x="0" y="0"/>
            <a:ext cx="9145588" cy="6859588"/>
          </a:xfrm>
          <a:prstGeom prst="rect">
            <a:avLst/>
          </a:prstGeom>
          <a:noFill/>
          <a:ln w="9525">
            <a:noFill/>
            <a:miter lim="800000"/>
            <a:headEnd/>
            <a:tailEnd/>
          </a:ln>
        </p:spPr>
      </p:pic>
      <p:sp>
        <p:nvSpPr>
          <p:cNvPr id="1030" name="Rectangle 6"/>
          <p:cNvSpPr>
            <a:spLocks noGrp="1" noChangeArrowheads="1"/>
          </p:cNvSpPr>
          <p:nvPr>
            <p:ph type="sldNum" sz="quarter" idx="4"/>
          </p:nvPr>
        </p:nvSpPr>
        <p:spPr bwMode="auto">
          <a:xfrm>
            <a:off x="6553200" y="6246813"/>
            <a:ext cx="2133600" cy="476250"/>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lvl1pPr algn="r">
              <a:defRPr b="0" i="0">
                <a:solidFill>
                  <a:srgbClr val="000000"/>
                </a:solidFill>
              </a:defRPr>
            </a:lvl1pPr>
          </a:lstStyle>
          <a:p>
            <a:fld id="{2271A6FF-07D7-4518-98A9-9444F94E4F64}" type="slidenum">
              <a:rPr lang="en-US"/>
              <a:pPr/>
              <a:t>‹#›</a:t>
            </a:fld>
            <a:endParaRPr lang="en-US"/>
          </a:p>
        </p:txBody>
      </p:sp>
      <p:sp>
        <p:nvSpPr>
          <p:cNvPr id="1034" name="Rectangle 10"/>
          <p:cNvSpPr>
            <a:spLocks noChangeArrowheads="1"/>
          </p:cNvSpPr>
          <p:nvPr/>
        </p:nvSpPr>
        <p:spPr bwMode="auto">
          <a:xfrm>
            <a:off x="0" y="0"/>
            <a:ext cx="9144000" cy="6858000"/>
          </a:xfrm>
          <a:prstGeom prst="rect">
            <a:avLst/>
          </a:prstGeom>
          <a:noFill/>
          <a:ln w="9525">
            <a:solidFill>
              <a:schemeClr val="tx1"/>
            </a:solidFill>
            <a:miter lim="800000"/>
            <a:headEnd/>
            <a:tailEnd/>
          </a:ln>
          <a:effectLst/>
        </p:spPr>
        <p:txBody>
          <a:bodyPr wrap="none" lIns="91417" tIns="45709" rIns="91417" bIns="45709" anchor="ctr"/>
          <a:lstStyle/>
          <a:p>
            <a:pPr>
              <a:defRPr/>
            </a:pPr>
            <a:endParaRPr lang="en-US" sz="1800" b="0" i="0" dirty="0">
              <a:solidFill>
                <a:srgbClr val="000000"/>
              </a:solidFill>
              <a:ea typeface="+mn-ea"/>
            </a:endParaRPr>
          </a:p>
        </p:txBody>
      </p:sp>
      <p:sp>
        <p:nvSpPr>
          <p:cNvPr id="1035" name="Rectangle 11">
            <a:hlinkClick r:id="" action="ppaction://hlinkshowjump?jump=lastslide"/>
          </p:cNvPr>
          <p:cNvSpPr>
            <a:spLocks noChangeArrowheads="1"/>
          </p:cNvSpPr>
          <p:nvPr/>
        </p:nvSpPr>
        <p:spPr bwMode="auto">
          <a:xfrm>
            <a:off x="8932863" y="0"/>
            <a:ext cx="211137" cy="254000"/>
          </a:xfrm>
          <a:prstGeom prst="rect">
            <a:avLst/>
          </a:prstGeom>
          <a:solidFill>
            <a:schemeClr val="accent1">
              <a:alpha val="0"/>
            </a:schemeClr>
          </a:solidFill>
          <a:ln w="9525">
            <a:noFill/>
            <a:miter lim="800000"/>
            <a:headEnd/>
            <a:tailEnd/>
          </a:ln>
          <a:effectLst/>
        </p:spPr>
        <p:txBody>
          <a:bodyPr wrap="none" lIns="91417" tIns="45709" rIns="91417" bIns="45709" anchor="ctr"/>
          <a:lstStyle/>
          <a:p>
            <a:pPr>
              <a:defRPr/>
            </a:pPr>
            <a:endParaRPr lang="en-US" sz="1800" b="0" i="0" dirty="0">
              <a:solidFill>
                <a:srgbClr val="000000"/>
              </a:solidFill>
              <a:ea typeface="+mn-ea"/>
            </a:endParaRPr>
          </a:p>
        </p:txBody>
      </p:sp>
      <p:sp>
        <p:nvSpPr>
          <p:cNvPr id="1037" name="Oval 13"/>
          <p:cNvSpPr>
            <a:spLocks noChangeArrowheads="1"/>
          </p:cNvSpPr>
          <p:nvPr/>
        </p:nvSpPr>
        <p:spPr bwMode="auto">
          <a:xfrm>
            <a:off x="214313" y="5857875"/>
            <a:ext cx="928687" cy="1000125"/>
          </a:xfrm>
          <a:prstGeom prst="ellipse">
            <a:avLst/>
          </a:prstGeom>
          <a:solidFill>
            <a:srgbClr val="D9D9D9"/>
          </a:solidFill>
          <a:ln w="9525">
            <a:noFill/>
            <a:round/>
            <a:headEnd/>
            <a:tailEnd/>
          </a:ln>
          <a:effectLst/>
        </p:spPr>
        <p:txBody>
          <a:bodyPr wrap="none" lIns="91417" tIns="45709" rIns="91417" bIns="45709" anchor="ctr"/>
          <a:lstStyle/>
          <a:p>
            <a:pPr>
              <a:defRPr/>
            </a:pPr>
            <a:endParaRPr lang="en-US" sz="1800" b="0" i="0" dirty="0">
              <a:solidFill>
                <a:srgbClr val="000000"/>
              </a:solidFill>
              <a:ea typeface="+mn-ea"/>
            </a:endParaRPr>
          </a:p>
        </p:txBody>
      </p:sp>
    </p:spTree>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a:solidFill>
            <a:schemeClr val="tx2"/>
          </a:solidFill>
          <a:latin typeface="+mj-lt"/>
          <a:ea typeface="ヒラギノ角ゴ Pro W3" charset="-128"/>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5pPr>
      <a:lvl6pPr marL="457088" algn="ctr" rtl="0" fontAlgn="base">
        <a:spcBef>
          <a:spcPct val="0"/>
        </a:spcBef>
        <a:spcAft>
          <a:spcPct val="0"/>
        </a:spcAft>
        <a:defRPr sz="4400">
          <a:solidFill>
            <a:schemeClr val="tx2"/>
          </a:solidFill>
          <a:latin typeface="Arial" charset="0"/>
        </a:defRPr>
      </a:lvl6pPr>
      <a:lvl7pPr marL="914175" algn="ctr" rtl="0" fontAlgn="base">
        <a:spcBef>
          <a:spcPct val="0"/>
        </a:spcBef>
        <a:spcAft>
          <a:spcPct val="0"/>
        </a:spcAft>
        <a:defRPr sz="4400">
          <a:solidFill>
            <a:schemeClr val="tx2"/>
          </a:solidFill>
          <a:latin typeface="Arial" charset="0"/>
        </a:defRPr>
      </a:lvl7pPr>
      <a:lvl8pPr marL="1371261" algn="ctr" rtl="0" fontAlgn="base">
        <a:spcBef>
          <a:spcPct val="0"/>
        </a:spcBef>
        <a:spcAft>
          <a:spcPct val="0"/>
        </a:spcAft>
        <a:defRPr sz="4400">
          <a:solidFill>
            <a:schemeClr val="tx2"/>
          </a:solidFill>
          <a:latin typeface="Arial" charset="0"/>
        </a:defRPr>
      </a:lvl8pPr>
      <a:lvl9pPr marL="1828350" algn="ctr" rtl="0" fontAlgn="base">
        <a:spcBef>
          <a:spcPct val="0"/>
        </a:spcBef>
        <a:spcAft>
          <a:spcPct val="0"/>
        </a:spcAft>
        <a:defRPr sz="4400">
          <a:solidFill>
            <a:schemeClr val="tx2"/>
          </a:solidFill>
          <a:latin typeface="Arial" charset="0"/>
        </a:defRPr>
      </a:lvl9pPr>
    </p:titleStyle>
    <p:bodyStyle>
      <a:lvl1pPr marL="339725" indent="-339725" algn="l" rtl="0" eaLnBrk="0" fontAlgn="base" hangingPunct="0">
        <a:spcBef>
          <a:spcPct val="20000"/>
        </a:spcBef>
        <a:spcAft>
          <a:spcPct val="0"/>
        </a:spcAft>
        <a:buChar char="•"/>
        <a:defRPr sz="3200">
          <a:solidFill>
            <a:schemeClr val="tx1"/>
          </a:solidFill>
          <a:latin typeface="+mn-lt"/>
          <a:ea typeface="ヒラギノ角ゴ Pro W3" charset="-128"/>
          <a:cs typeface="ヒラギノ角ゴ Pro W3" charset="-128"/>
        </a:defRPr>
      </a:lvl1pPr>
      <a:lvl2pPr marL="739775" indent="-282575" algn="l" rtl="0" eaLnBrk="0" fontAlgn="base" hangingPunct="0">
        <a:spcBef>
          <a:spcPct val="20000"/>
        </a:spcBef>
        <a:spcAft>
          <a:spcPct val="0"/>
        </a:spcAft>
        <a:buChar char="–"/>
        <a:defRPr sz="2800">
          <a:solidFill>
            <a:schemeClr val="tx1"/>
          </a:solidFill>
          <a:latin typeface="+mn-lt"/>
          <a:ea typeface="ヒラギノ角ゴ Pro W3" charset="-128"/>
        </a:defRPr>
      </a:lvl2pPr>
      <a:lvl3pPr marL="1138238" indent="-225425"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3pPr>
      <a:lvl4pPr marL="1595438" indent="-225425" algn="l" rtl="0" eaLnBrk="0" fontAlgn="base" hangingPunct="0">
        <a:spcBef>
          <a:spcPct val="20000"/>
        </a:spcBef>
        <a:spcAft>
          <a:spcPct val="0"/>
        </a:spcAft>
        <a:buChar char="–"/>
        <a:defRPr sz="2000">
          <a:solidFill>
            <a:schemeClr val="tx1"/>
          </a:solidFill>
          <a:latin typeface="+mn-lt"/>
          <a:ea typeface="ＭＳ Ｐゴシック" charset="-128"/>
        </a:defRPr>
      </a:lvl4pPr>
      <a:lvl5pPr marL="2054225" indent="-225425"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128"/>
        </a:defRPr>
      </a:lvl5pPr>
      <a:lvl6pPr marL="2513980" indent="-228544" algn="l" rtl="0" fontAlgn="base">
        <a:spcBef>
          <a:spcPct val="20000"/>
        </a:spcBef>
        <a:spcAft>
          <a:spcPct val="0"/>
        </a:spcAft>
        <a:buChar char="»"/>
        <a:defRPr sz="2000">
          <a:solidFill>
            <a:schemeClr val="tx1"/>
          </a:solidFill>
          <a:latin typeface="+mn-lt"/>
        </a:defRPr>
      </a:lvl6pPr>
      <a:lvl7pPr marL="2971067" indent="-228544" algn="l" rtl="0" fontAlgn="base">
        <a:spcBef>
          <a:spcPct val="20000"/>
        </a:spcBef>
        <a:spcAft>
          <a:spcPct val="0"/>
        </a:spcAft>
        <a:buChar char="»"/>
        <a:defRPr sz="2000">
          <a:solidFill>
            <a:schemeClr val="tx1"/>
          </a:solidFill>
          <a:latin typeface="+mn-lt"/>
        </a:defRPr>
      </a:lvl7pPr>
      <a:lvl8pPr marL="3428155" indent="-228544" algn="l" rtl="0" fontAlgn="base">
        <a:spcBef>
          <a:spcPct val="20000"/>
        </a:spcBef>
        <a:spcAft>
          <a:spcPct val="0"/>
        </a:spcAft>
        <a:buChar char="»"/>
        <a:defRPr sz="2000">
          <a:solidFill>
            <a:schemeClr val="tx1"/>
          </a:solidFill>
          <a:latin typeface="+mn-lt"/>
        </a:defRPr>
      </a:lvl8pPr>
      <a:lvl9pPr marL="3885243" indent="-22854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175" rtl="0" eaLnBrk="1" latinLnBrk="0" hangingPunct="1">
        <a:defRPr sz="1800" kern="1200">
          <a:solidFill>
            <a:schemeClr val="tx1"/>
          </a:solidFill>
          <a:latin typeface="+mn-lt"/>
          <a:ea typeface="+mn-ea"/>
          <a:cs typeface="+mn-cs"/>
        </a:defRPr>
      </a:lvl1pPr>
      <a:lvl2pPr marL="457088" algn="l" defTabSz="914175" rtl="0" eaLnBrk="1" latinLnBrk="0" hangingPunct="1">
        <a:defRPr sz="1800" kern="1200">
          <a:solidFill>
            <a:schemeClr val="tx1"/>
          </a:solidFill>
          <a:latin typeface="+mn-lt"/>
          <a:ea typeface="+mn-ea"/>
          <a:cs typeface="+mn-cs"/>
        </a:defRPr>
      </a:lvl2pPr>
      <a:lvl3pPr marL="914175" algn="l" defTabSz="914175" rtl="0" eaLnBrk="1" latinLnBrk="0" hangingPunct="1">
        <a:defRPr sz="1800" kern="1200">
          <a:solidFill>
            <a:schemeClr val="tx1"/>
          </a:solidFill>
          <a:latin typeface="+mn-lt"/>
          <a:ea typeface="+mn-ea"/>
          <a:cs typeface="+mn-cs"/>
        </a:defRPr>
      </a:lvl3pPr>
      <a:lvl4pPr marL="1371261" algn="l" defTabSz="914175" rtl="0" eaLnBrk="1" latinLnBrk="0" hangingPunct="1">
        <a:defRPr sz="1800" kern="1200">
          <a:solidFill>
            <a:schemeClr val="tx1"/>
          </a:solidFill>
          <a:latin typeface="+mn-lt"/>
          <a:ea typeface="+mn-ea"/>
          <a:cs typeface="+mn-cs"/>
        </a:defRPr>
      </a:lvl4pPr>
      <a:lvl5pPr marL="1828350" algn="l" defTabSz="914175" rtl="0" eaLnBrk="1" latinLnBrk="0" hangingPunct="1">
        <a:defRPr sz="1800" kern="1200">
          <a:solidFill>
            <a:schemeClr val="tx1"/>
          </a:solidFill>
          <a:latin typeface="+mn-lt"/>
          <a:ea typeface="+mn-ea"/>
          <a:cs typeface="+mn-cs"/>
        </a:defRPr>
      </a:lvl5pPr>
      <a:lvl6pPr marL="2285436" algn="l" defTabSz="914175" rtl="0" eaLnBrk="1" latinLnBrk="0" hangingPunct="1">
        <a:defRPr sz="1800" kern="1200">
          <a:solidFill>
            <a:schemeClr val="tx1"/>
          </a:solidFill>
          <a:latin typeface="+mn-lt"/>
          <a:ea typeface="+mn-ea"/>
          <a:cs typeface="+mn-cs"/>
        </a:defRPr>
      </a:lvl6pPr>
      <a:lvl7pPr marL="2742523" algn="l" defTabSz="914175" rtl="0" eaLnBrk="1" latinLnBrk="0" hangingPunct="1">
        <a:defRPr sz="1800" kern="1200">
          <a:solidFill>
            <a:schemeClr val="tx1"/>
          </a:solidFill>
          <a:latin typeface="+mn-lt"/>
          <a:ea typeface="+mn-ea"/>
          <a:cs typeface="+mn-cs"/>
        </a:defRPr>
      </a:lvl7pPr>
      <a:lvl8pPr marL="3199611" algn="l" defTabSz="914175" rtl="0" eaLnBrk="1" latinLnBrk="0" hangingPunct="1">
        <a:defRPr sz="1800" kern="1200">
          <a:solidFill>
            <a:schemeClr val="tx1"/>
          </a:solidFill>
          <a:latin typeface="+mn-lt"/>
          <a:ea typeface="+mn-ea"/>
          <a:cs typeface="+mn-cs"/>
        </a:defRPr>
      </a:lvl8pPr>
      <a:lvl9pPr marL="3656698" algn="l" defTabSz="91417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1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6"/>
          <p:cNvSpPr>
            <a:spLocks noGrp="1" noChangeArrowheads="1"/>
          </p:cNvSpPr>
          <p:nvPr>
            <p:ph type="sldNum" sz="quarter" idx="4"/>
          </p:nvPr>
        </p:nvSpPr>
        <p:spPr bwMode="auto">
          <a:xfrm>
            <a:off x="6553200" y="6246813"/>
            <a:ext cx="2133600" cy="476250"/>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lvl1pPr algn="r">
              <a:defRPr b="0" i="0">
                <a:solidFill>
                  <a:srgbClr val="000000"/>
                </a:solidFill>
              </a:defRPr>
            </a:lvl1pPr>
          </a:lstStyle>
          <a:p>
            <a:fld id="{F66EF2C2-AEA7-423D-BB7F-921428A8AD22}" type="slidenum">
              <a:rPr lang="en-US" altLang="en-US" smtClean="0">
                <a:latin typeface="Arial" pitchFamily="34" charset="0"/>
                <a:ea typeface="ＭＳ Ｐゴシック" pitchFamily="34" charset="-128"/>
              </a:rPr>
              <a:pPr/>
              <a:t>‹#›</a:t>
            </a:fld>
            <a:endParaRPr lang="en-US" altLang="en-US" smtClean="0">
              <a:latin typeface="Arial" pitchFamily="34" charset="0"/>
              <a:ea typeface="ＭＳ Ｐゴシック" pitchFamily="34" charset="-128"/>
            </a:endParaRPr>
          </a:p>
        </p:txBody>
      </p:sp>
      <p:sp>
        <p:nvSpPr>
          <p:cNvPr id="14340" name="Rectangle 10"/>
          <p:cNvSpPr>
            <a:spLocks noChangeArrowheads="1"/>
          </p:cNvSpPr>
          <p:nvPr userDrawn="1"/>
        </p:nvSpPr>
        <p:spPr bwMode="auto">
          <a:xfrm>
            <a:off x="0" y="0"/>
            <a:ext cx="9144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1417" tIns="45709" rIns="91417" bIns="45709" anchor="ctr"/>
          <a:lstStyle>
            <a:lvl1pPr eaLnBrk="0" hangingPunct="0">
              <a:defRPr sz="1400" b="1" i="1">
                <a:solidFill>
                  <a:srgbClr val="000080"/>
                </a:solidFill>
                <a:latin typeface="Arial" pitchFamily="34" charset="0"/>
                <a:ea typeface="ＭＳ Ｐゴシック" pitchFamily="34" charset="-128"/>
              </a:defRPr>
            </a:lvl1pPr>
            <a:lvl2pPr marL="742950" indent="-285750" eaLnBrk="0" hangingPunct="0">
              <a:defRPr sz="1400" b="1" i="1">
                <a:solidFill>
                  <a:srgbClr val="000080"/>
                </a:solidFill>
                <a:latin typeface="Arial" pitchFamily="34" charset="0"/>
                <a:ea typeface="ＭＳ Ｐゴシック" pitchFamily="34" charset="-128"/>
              </a:defRPr>
            </a:lvl2pPr>
            <a:lvl3pPr marL="1143000" indent="-228600" eaLnBrk="0" hangingPunct="0">
              <a:defRPr sz="1400" b="1" i="1">
                <a:solidFill>
                  <a:srgbClr val="000080"/>
                </a:solidFill>
                <a:latin typeface="Arial" pitchFamily="34" charset="0"/>
                <a:ea typeface="ＭＳ Ｐゴシック" pitchFamily="34" charset="-128"/>
              </a:defRPr>
            </a:lvl3pPr>
            <a:lvl4pPr marL="1600200" indent="-228600" eaLnBrk="0" hangingPunct="0">
              <a:defRPr sz="1400" b="1" i="1">
                <a:solidFill>
                  <a:srgbClr val="000080"/>
                </a:solidFill>
                <a:latin typeface="Arial" pitchFamily="34" charset="0"/>
                <a:ea typeface="ＭＳ Ｐゴシック" pitchFamily="34" charset="-128"/>
              </a:defRPr>
            </a:lvl4pPr>
            <a:lvl5pPr marL="2057400" indent="-228600" eaLnBrk="0" hangingPunct="0">
              <a:defRPr sz="1400" b="1" i="1">
                <a:solidFill>
                  <a:srgbClr val="000080"/>
                </a:solidFill>
                <a:latin typeface="Arial" pitchFamily="34" charset="0"/>
                <a:ea typeface="ＭＳ Ｐゴシック" pitchFamily="34" charset="-128"/>
              </a:defRPr>
            </a:lvl5pPr>
            <a:lvl6pPr marL="25146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6pPr>
            <a:lvl7pPr marL="29718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7pPr>
            <a:lvl8pPr marL="34290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8pPr>
            <a:lvl9pPr marL="38862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9pPr>
          </a:lstStyle>
          <a:p>
            <a:pPr eaLnBrk="1" hangingPunct="1"/>
            <a:endParaRPr lang="en-US" altLang="en-US" sz="1800" b="0" i="0" smtClean="0">
              <a:solidFill>
                <a:srgbClr val="000000"/>
              </a:solidFill>
            </a:endParaRPr>
          </a:p>
        </p:txBody>
      </p:sp>
      <p:sp>
        <p:nvSpPr>
          <p:cNvPr id="14341" name="Rectangle 11">
            <a:hlinkClick r:id="" action="ppaction://hlinkshowjump?jump=lastslide"/>
          </p:cNvPr>
          <p:cNvSpPr>
            <a:spLocks noChangeArrowheads="1"/>
          </p:cNvSpPr>
          <p:nvPr userDrawn="1"/>
        </p:nvSpPr>
        <p:spPr bwMode="auto">
          <a:xfrm>
            <a:off x="8932863" y="0"/>
            <a:ext cx="211137" cy="254000"/>
          </a:xfrm>
          <a:prstGeom prst="rect">
            <a:avLst/>
          </a:prstGeom>
          <a:solidFill>
            <a:schemeClr val="accent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7" tIns="45709" rIns="91417" bIns="45709" anchor="ctr"/>
          <a:lstStyle>
            <a:lvl1pPr eaLnBrk="0" hangingPunct="0">
              <a:defRPr sz="1400" b="1" i="1">
                <a:solidFill>
                  <a:srgbClr val="000080"/>
                </a:solidFill>
                <a:latin typeface="Arial" pitchFamily="34" charset="0"/>
                <a:ea typeface="ＭＳ Ｐゴシック" pitchFamily="34" charset="-128"/>
              </a:defRPr>
            </a:lvl1pPr>
            <a:lvl2pPr marL="742950" indent="-285750" eaLnBrk="0" hangingPunct="0">
              <a:defRPr sz="1400" b="1" i="1">
                <a:solidFill>
                  <a:srgbClr val="000080"/>
                </a:solidFill>
                <a:latin typeface="Arial" pitchFamily="34" charset="0"/>
                <a:ea typeface="ＭＳ Ｐゴシック" pitchFamily="34" charset="-128"/>
              </a:defRPr>
            </a:lvl2pPr>
            <a:lvl3pPr marL="1143000" indent="-228600" eaLnBrk="0" hangingPunct="0">
              <a:defRPr sz="1400" b="1" i="1">
                <a:solidFill>
                  <a:srgbClr val="000080"/>
                </a:solidFill>
                <a:latin typeface="Arial" pitchFamily="34" charset="0"/>
                <a:ea typeface="ＭＳ Ｐゴシック" pitchFamily="34" charset="-128"/>
              </a:defRPr>
            </a:lvl3pPr>
            <a:lvl4pPr marL="1600200" indent="-228600" eaLnBrk="0" hangingPunct="0">
              <a:defRPr sz="1400" b="1" i="1">
                <a:solidFill>
                  <a:srgbClr val="000080"/>
                </a:solidFill>
                <a:latin typeface="Arial" pitchFamily="34" charset="0"/>
                <a:ea typeface="ＭＳ Ｐゴシック" pitchFamily="34" charset="-128"/>
              </a:defRPr>
            </a:lvl4pPr>
            <a:lvl5pPr marL="2057400" indent="-228600" eaLnBrk="0" hangingPunct="0">
              <a:defRPr sz="1400" b="1" i="1">
                <a:solidFill>
                  <a:srgbClr val="000080"/>
                </a:solidFill>
                <a:latin typeface="Arial" pitchFamily="34" charset="0"/>
                <a:ea typeface="ＭＳ Ｐゴシック" pitchFamily="34" charset="-128"/>
              </a:defRPr>
            </a:lvl5pPr>
            <a:lvl6pPr marL="25146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6pPr>
            <a:lvl7pPr marL="29718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7pPr>
            <a:lvl8pPr marL="34290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8pPr>
            <a:lvl9pPr marL="38862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9pPr>
          </a:lstStyle>
          <a:p>
            <a:pPr eaLnBrk="1" hangingPunct="1"/>
            <a:endParaRPr lang="en-US" altLang="en-US" sz="1800" b="0" i="0" smtClean="0">
              <a:solidFill>
                <a:srgbClr val="000000"/>
              </a:solidFill>
            </a:endParaRPr>
          </a:p>
        </p:txBody>
      </p:sp>
      <p:sp>
        <p:nvSpPr>
          <p:cNvPr id="14342" name="Oval 13"/>
          <p:cNvSpPr>
            <a:spLocks noChangeArrowheads="1"/>
          </p:cNvSpPr>
          <p:nvPr userDrawn="1"/>
        </p:nvSpPr>
        <p:spPr bwMode="auto">
          <a:xfrm>
            <a:off x="214313" y="5857875"/>
            <a:ext cx="928687" cy="1000125"/>
          </a:xfrm>
          <a:prstGeom prst="ellipse">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17" tIns="45709" rIns="91417" bIns="45709" anchor="ctr"/>
          <a:lstStyle>
            <a:lvl1pPr eaLnBrk="0" hangingPunct="0">
              <a:defRPr sz="1400" b="1" i="1">
                <a:solidFill>
                  <a:srgbClr val="000080"/>
                </a:solidFill>
                <a:latin typeface="Arial" pitchFamily="34" charset="0"/>
                <a:ea typeface="ＭＳ Ｐゴシック" pitchFamily="34" charset="-128"/>
              </a:defRPr>
            </a:lvl1pPr>
            <a:lvl2pPr marL="742950" indent="-285750" eaLnBrk="0" hangingPunct="0">
              <a:defRPr sz="1400" b="1" i="1">
                <a:solidFill>
                  <a:srgbClr val="000080"/>
                </a:solidFill>
                <a:latin typeface="Arial" pitchFamily="34" charset="0"/>
                <a:ea typeface="ＭＳ Ｐゴシック" pitchFamily="34" charset="-128"/>
              </a:defRPr>
            </a:lvl2pPr>
            <a:lvl3pPr marL="1143000" indent="-228600" eaLnBrk="0" hangingPunct="0">
              <a:defRPr sz="1400" b="1" i="1">
                <a:solidFill>
                  <a:srgbClr val="000080"/>
                </a:solidFill>
                <a:latin typeface="Arial" pitchFamily="34" charset="0"/>
                <a:ea typeface="ＭＳ Ｐゴシック" pitchFamily="34" charset="-128"/>
              </a:defRPr>
            </a:lvl3pPr>
            <a:lvl4pPr marL="1600200" indent="-228600" eaLnBrk="0" hangingPunct="0">
              <a:defRPr sz="1400" b="1" i="1">
                <a:solidFill>
                  <a:srgbClr val="000080"/>
                </a:solidFill>
                <a:latin typeface="Arial" pitchFamily="34" charset="0"/>
                <a:ea typeface="ＭＳ Ｐゴシック" pitchFamily="34" charset="-128"/>
              </a:defRPr>
            </a:lvl4pPr>
            <a:lvl5pPr marL="2057400" indent="-228600" eaLnBrk="0" hangingPunct="0">
              <a:defRPr sz="1400" b="1" i="1">
                <a:solidFill>
                  <a:srgbClr val="000080"/>
                </a:solidFill>
                <a:latin typeface="Arial" pitchFamily="34" charset="0"/>
                <a:ea typeface="ＭＳ Ｐゴシック" pitchFamily="34" charset="-128"/>
              </a:defRPr>
            </a:lvl5pPr>
            <a:lvl6pPr marL="25146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6pPr>
            <a:lvl7pPr marL="29718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7pPr>
            <a:lvl8pPr marL="34290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8pPr>
            <a:lvl9pPr marL="38862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9pPr>
          </a:lstStyle>
          <a:p>
            <a:pPr eaLnBrk="1" hangingPunct="1"/>
            <a:endParaRPr lang="en-US" altLang="en-US" sz="1800" b="0" i="0" smtClean="0">
              <a:solidFill>
                <a:srgbClr val="000000"/>
              </a:solidFill>
            </a:endParaRPr>
          </a:p>
        </p:txBody>
      </p:sp>
    </p:spTree>
    <p:extLst>
      <p:ext uri="{BB962C8B-B14F-4D97-AF65-F5344CB8AC3E}">
        <p14:creationId xmlns:p14="http://schemas.microsoft.com/office/powerpoint/2010/main" val="2782663533"/>
      </p:ext>
    </p:extLst>
  </p:cSld>
  <p:clrMap bg1="lt1" tx1="dk1" bg2="lt2" tx2="dk2" accent1="accent1" accent2="accent2" accent3="accent3" accent4="accent4" accent5="accent5" accent6="accent6" hlink="hlink" folHlink="folHlink"/>
  <p:sldLayoutIdLst>
    <p:sldLayoutId id="2147485500" r:id="rId1"/>
  </p:sldLayoutIdLst>
  <p:hf hdr="0" ftr="0" dt="0"/>
  <p:txStyles>
    <p:titleStyle>
      <a:lvl1pPr algn="ctr" rtl="0" eaLnBrk="0" fontAlgn="base" hangingPunct="0">
        <a:spcBef>
          <a:spcPct val="0"/>
        </a:spcBef>
        <a:spcAft>
          <a:spcPct val="0"/>
        </a:spcAft>
        <a:defRPr sz="4400">
          <a:solidFill>
            <a:schemeClr val="tx2"/>
          </a:solidFill>
          <a:latin typeface="+mj-lt"/>
          <a:ea typeface="ヒラギノ角ゴ Pro W3" charset="-128"/>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5pPr>
      <a:lvl6pPr marL="457088" algn="ctr" rtl="0" fontAlgn="base">
        <a:spcBef>
          <a:spcPct val="0"/>
        </a:spcBef>
        <a:spcAft>
          <a:spcPct val="0"/>
        </a:spcAft>
        <a:defRPr sz="4400">
          <a:solidFill>
            <a:schemeClr val="tx2"/>
          </a:solidFill>
          <a:latin typeface="Arial" charset="0"/>
        </a:defRPr>
      </a:lvl6pPr>
      <a:lvl7pPr marL="914175" algn="ctr" rtl="0" fontAlgn="base">
        <a:spcBef>
          <a:spcPct val="0"/>
        </a:spcBef>
        <a:spcAft>
          <a:spcPct val="0"/>
        </a:spcAft>
        <a:defRPr sz="4400">
          <a:solidFill>
            <a:schemeClr val="tx2"/>
          </a:solidFill>
          <a:latin typeface="Arial" charset="0"/>
        </a:defRPr>
      </a:lvl7pPr>
      <a:lvl8pPr marL="1371261" algn="ctr" rtl="0" fontAlgn="base">
        <a:spcBef>
          <a:spcPct val="0"/>
        </a:spcBef>
        <a:spcAft>
          <a:spcPct val="0"/>
        </a:spcAft>
        <a:defRPr sz="4400">
          <a:solidFill>
            <a:schemeClr val="tx2"/>
          </a:solidFill>
          <a:latin typeface="Arial" charset="0"/>
        </a:defRPr>
      </a:lvl8pPr>
      <a:lvl9pPr marL="1828350"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ヒラギノ角ゴ Pro W3" charset="-128"/>
          <a:cs typeface="ヒラギノ角ゴ Pro W3" charset="-128"/>
        </a:defRPr>
      </a:lvl1pPr>
      <a:lvl2pPr marL="741363" indent="-284163" algn="l" rtl="0" eaLnBrk="0" fontAlgn="base" hangingPunct="0">
        <a:spcBef>
          <a:spcPct val="20000"/>
        </a:spcBef>
        <a:spcAft>
          <a:spcPct val="0"/>
        </a:spcAft>
        <a:buChar char="–"/>
        <a:defRPr sz="2800">
          <a:solidFill>
            <a:schemeClr val="tx1"/>
          </a:solidFill>
          <a:latin typeface="+mn-lt"/>
          <a:ea typeface="ヒラギノ角ゴ Pro W3" charset="-128"/>
          <a:cs typeface="ヒラギノ角ゴ Pro W3" charset="0"/>
        </a:defRPr>
      </a:lvl2pPr>
      <a:lvl3pPr marL="1139825" indent="-227013"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3pPr>
      <a:lvl4pPr marL="1597025" indent="-227013" algn="l" rtl="0" eaLnBrk="0" fontAlgn="base" hangingPunct="0">
        <a:spcBef>
          <a:spcPct val="20000"/>
        </a:spcBef>
        <a:spcAft>
          <a:spcPct val="0"/>
        </a:spcAft>
        <a:buChar char="–"/>
        <a:defRPr sz="2000">
          <a:solidFill>
            <a:schemeClr val="tx1"/>
          </a:solidFill>
          <a:latin typeface="+mn-lt"/>
          <a:ea typeface="ＭＳ Ｐゴシック" charset="-128"/>
        </a:defRPr>
      </a:lvl4pPr>
      <a:lvl5pPr marL="2055813" indent="-227013" algn="l" rtl="0" eaLnBrk="0" fontAlgn="base" hangingPunct="0">
        <a:spcBef>
          <a:spcPct val="20000"/>
        </a:spcBef>
        <a:spcAft>
          <a:spcPct val="0"/>
        </a:spcAft>
        <a:buChar char="»"/>
        <a:defRPr sz="2000">
          <a:solidFill>
            <a:schemeClr val="tx1"/>
          </a:solidFill>
          <a:latin typeface="+mn-lt"/>
          <a:ea typeface="ＭＳ Ｐゴシック" charset="-128"/>
        </a:defRPr>
      </a:lvl5pPr>
      <a:lvl6pPr marL="2513980" indent="-228544" algn="l" rtl="0" fontAlgn="base">
        <a:spcBef>
          <a:spcPct val="20000"/>
        </a:spcBef>
        <a:spcAft>
          <a:spcPct val="0"/>
        </a:spcAft>
        <a:buChar char="»"/>
        <a:defRPr sz="2000">
          <a:solidFill>
            <a:schemeClr val="tx1"/>
          </a:solidFill>
          <a:latin typeface="+mn-lt"/>
        </a:defRPr>
      </a:lvl6pPr>
      <a:lvl7pPr marL="2971067" indent="-228544" algn="l" rtl="0" fontAlgn="base">
        <a:spcBef>
          <a:spcPct val="20000"/>
        </a:spcBef>
        <a:spcAft>
          <a:spcPct val="0"/>
        </a:spcAft>
        <a:buChar char="»"/>
        <a:defRPr sz="2000">
          <a:solidFill>
            <a:schemeClr val="tx1"/>
          </a:solidFill>
          <a:latin typeface="+mn-lt"/>
        </a:defRPr>
      </a:lvl7pPr>
      <a:lvl8pPr marL="3428155" indent="-228544" algn="l" rtl="0" fontAlgn="base">
        <a:spcBef>
          <a:spcPct val="20000"/>
        </a:spcBef>
        <a:spcAft>
          <a:spcPct val="0"/>
        </a:spcAft>
        <a:buChar char="»"/>
        <a:defRPr sz="2000">
          <a:solidFill>
            <a:schemeClr val="tx1"/>
          </a:solidFill>
          <a:latin typeface="+mn-lt"/>
        </a:defRPr>
      </a:lvl8pPr>
      <a:lvl9pPr marL="3885243" indent="-22854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175" rtl="0" eaLnBrk="1" latinLnBrk="0" hangingPunct="1">
        <a:defRPr sz="1800" kern="1200">
          <a:solidFill>
            <a:schemeClr val="tx1"/>
          </a:solidFill>
          <a:latin typeface="+mn-lt"/>
          <a:ea typeface="+mn-ea"/>
          <a:cs typeface="+mn-cs"/>
        </a:defRPr>
      </a:lvl1pPr>
      <a:lvl2pPr marL="457088" algn="l" defTabSz="914175" rtl="0" eaLnBrk="1" latinLnBrk="0" hangingPunct="1">
        <a:defRPr sz="1800" kern="1200">
          <a:solidFill>
            <a:schemeClr val="tx1"/>
          </a:solidFill>
          <a:latin typeface="+mn-lt"/>
          <a:ea typeface="+mn-ea"/>
          <a:cs typeface="+mn-cs"/>
        </a:defRPr>
      </a:lvl2pPr>
      <a:lvl3pPr marL="914175" algn="l" defTabSz="914175" rtl="0" eaLnBrk="1" latinLnBrk="0" hangingPunct="1">
        <a:defRPr sz="1800" kern="1200">
          <a:solidFill>
            <a:schemeClr val="tx1"/>
          </a:solidFill>
          <a:latin typeface="+mn-lt"/>
          <a:ea typeface="+mn-ea"/>
          <a:cs typeface="+mn-cs"/>
        </a:defRPr>
      </a:lvl3pPr>
      <a:lvl4pPr marL="1371261" algn="l" defTabSz="914175" rtl="0" eaLnBrk="1" latinLnBrk="0" hangingPunct="1">
        <a:defRPr sz="1800" kern="1200">
          <a:solidFill>
            <a:schemeClr val="tx1"/>
          </a:solidFill>
          <a:latin typeface="+mn-lt"/>
          <a:ea typeface="+mn-ea"/>
          <a:cs typeface="+mn-cs"/>
        </a:defRPr>
      </a:lvl4pPr>
      <a:lvl5pPr marL="1828350" algn="l" defTabSz="914175" rtl="0" eaLnBrk="1" latinLnBrk="0" hangingPunct="1">
        <a:defRPr sz="1800" kern="1200">
          <a:solidFill>
            <a:schemeClr val="tx1"/>
          </a:solidFill>
          <a:latin typeface="+mn-lt"/>
          <a:ea typeface="+mn-ea"/>
          <a:cs typeface="+mn-cs"/>
        </a:defRPr>
      </a:lvl5pPr>
      <a:lvl6pPr marL="2285436" algn="l" defTabSz="914175" rtl="0" eaLnBrk="1" latinLnBrk="0" hangingPunct="1">
        <a:defRPr sz="1800" kern="1200">
          <a:solidFill>
            <a:schemeClr val="tx1"/>
          </a:solidFill>
          <a:latin typeface="+mn-lt"/>
          <a:ea typeface="+mn-ea"/>
          <a:cs typeface="+mn-cs"/>
        </a:defRPr>
      </a:lvl6pPr>
      <a:lvl7pPr marL="2742523" algn="l" defTabSz="914175" rtl="0" eaLnBrk="1" latinLnBrk="0" hangingPunct="1">
        <a:defRPr sz="1800" kern="1200">
          <a:solidFill>
            <a:schemeClr val="tx1"/>
          </a:solidFill>
          <a:latin typeface="+mn-lt"/>
          <a:ea typeface="+mn-ea"/>
          <a:cs typeface="+mn-cs"/>
        </a:defRPr>
      </a:lvl7pPr>
      <a:lvl8pPr marL="3199611" algn="l" defTabSz="914175" rtl="0" eaLnBrk="1" latinLnBrk="0" hangingPunct="1">
        <a:defRPr sz="1800" kern="1200">
          <a:solidFill>
            <a:schemeClr val="tx1"/>
          </a:solidFill>
          <a:latin typeface="+mn-lt"/>
          <a:ea typeface="+mn-ea"/>
          <a:cs typeface="+mn-cs"/>
        </a:defRPr>
      </a:lvl8pPr>
      <a:lvl9pPr marL="3656698" algn="l" defTabSz="914175"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12"/>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6"/>
          <p:cNvSpPr>
            <a:spLocks noGrp="1" noChangeArrowheads="1"/>
          </p:cNvSpPr>
          <p:nvPr>
            <p:ph type="sldNum" sz="quarter" idx="4"/>
          </p:nvPr>
        </p:nvSpPr>
        <p:spPr bwMode="auto">
          <a:xfrm>
            <a:off x="6553200" y="6246813"/>
            <a:ext cx="2133600" cy="476250"/>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algn="r">
              <a:defRPr b="0" i="0">
                <a:solidFill>
                  <a:srgbClr val="000000"/>
                </a:solidFill>
              </a:defRPr>
            </a:lvl1pPr>
          </a:lstStyle>
          <a:p>
            <a:pPr defTabSz="457200">
              <a:defRPr/>
            </a:pPr>
            <a:fld id="{F3ECE9C3-F097-2B4F-9D15-0374F3B012A5}" type="slidenum">
              <a:rPr lang="en-US" sz="1800">
                <a:latin typeface="Arial" pitchFamily="34" charset="0"/>
                <a:ea typeface="+mn-ea"/>
              </a:rPr>
              <a:pPr defTabSz="457200">
                <a:defRPr/>
              </a:pPr>
              <a:t>‹#›</a:t>
            </a:fld>
            <a:endParaRPr lang="en-US" sz="1800">
              <a:latin typeface="Arial" pitchFamily="34" charset="0"/>
              <a:ea typeface="+mn-ea"/>
            </a:endParaRPr>
          </a:p>
        </p:txBody>
      </p:sp>
      <p:sp>
        <p:nvSpPr>
          <p:cNvPr id="14340" name="Rectangle 10"/>
          <p:cNvSpPr>
            <a:spLocks noChangeArrowheads="1"/>
          </p:cNvSpPr>
          <p:nvPr userDrawn="1"/>
        </p:nvSpPr>
        <p:spPr bwMode="auto">
          <a:xfrm>
            <a:off x="0" y="0"/>
            <a:ext cx="9144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
        <p:nvSpPr>
          <p:cNvPr id="14341" name="Rectangle 11">
            <a:hlinkClick r:id="" action="ppaction://hlinkshowjump?jump=lastslide"/>
          </p:cNvPr>
          <p:cNvSpPr>
            <a:spLocks noChangeArrowheads="1"/>
          </p:cNvSpPr>
          <p:nvPr userDrawn="1"/>
        </p:nvSpPr>
        <p:spPr bwMode="auto">
          <a:xfrm>
            <a:off x="8932863" y="0"/>
            <a:ext cx="211137" cy="254000"/>
          </a:xfrm>
          <a:prstGeom prst="rect">
            <a:avLst/>
          </a:prstGeom>
          <a:solidFill>
            <a:schemeClr val="accent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
        <p:nvSpPr>
          <p:cNvPr id="14342" name="Oval 13"/>
          <p:cNvSpPr>
            <a:spLocks noChangeArrowheads="1"/>
          </p:cNvSpPr>
          <p:nvPr userDrawn="1"/>
        </p:nvSpPr>
        <p:spPr bwMode="auto">
          <a:xfrm>
            <a:off x="214313" y="5857875"/>
            <a:ext cx="928687" cy="1000125"/>
          </a:xfrm>
          <a:prstGeom prst="ellipse">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Tree>
    <p:extLst>
      <p:ext uri="{BB962C8B-B14F-4D97-AF65-F5344CB8AC3E}">
        <p14:creationId xmlns:p14="http://schemas.microsoft.com/office/powerpoint/2010/main" val="2517516695"/>
      </p:ext>
    </p:extLst>
  </p:cSld>
  <p:clrMap bg1="lt1" tx1="dk1" bg2="lt2" tx2="dk2" accent1="accent1" accent2="accent2" accent3="accent3" accent4="accent4" accent5="accent5" accent6="accent6" hlink="hlink" folHlink="folHlink"/>
  <p:sldLayoutIdLst>
    <p:sldLayoutId id="2147485502" r:id="rId1"/>
    <p:sldLayoutId id="2147485503" r:id="rId2"/>
    <p:sldLayoutId id="2147485504" r:id="rId3"/>
    <p:sldLayoutId id="2147485505" r:id="rId4"/>
    <p:sldLayoutId id="2147485506" r:id="rId5"/>
    <p:sldLayoutId id="2147485507" r:id="rId6"/>
    <p:sldLayoutId id="2147485508" r:id="rId7"/>
    <p:sldLayoutId id="2147485509" r:id="rId8"/>
    <p:sldLayoutId id="2147485510" r:id="rId9"/>
  </p:sldLayoutIdLst>
  <p:hf hdr="0" ftr="0" dt="0"/>
  <p:txStyles>
    <p:titleStyle>
      <a:lvl1pPr algn="ctr" rtl="0" eaLnBrk="0" fontAlgn="base" hangingPunct="0">
        <a:spcBef>
          <a:spcPct val="0"/>
        </a:spcBef>
        <a:spcAft>
          <a:spcPct val="0"/>
        </a:spcAft>
        <a:defRPr sz="4400">
          <a:solidFill>
            <a:schemeClr val="tx2"/>
          </a:solidFill>
          <a:latin typeface="+mj-lt"/>
          <a:ea typeface="ヒラギノ角ゴ Pro W3" charset="-128"/>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5pPr>
      <a:lvl6pPr marL="457131" algn="ctr" rtl="0" fontAlgn="base">
        <a:spcBef>
          <a:spcPct val="0"/>
        </a:spcBef>
        <a:spcAft>
          <a:spcPct val="0"/>
        </a:spcAft>
        <a:defRPr sz="4400">
          <a:solidFill>
            <a:schemeClr val="tx2"/>
          </a:solidFill>
          <a:latin typeface="Arial" charset="0"/>
        </a:defRPr>
      </a:lvl6pPr>
      <a:lvl7pPr marL="914261" algn="ctr" rtl="0" fontAlgn="base">
        <a:spcBef>
          <a:spcPct val="0"/>
        </a:spcBef>
        <a:spcAft>
          <a:spcPct val="0"/>
        </a:spcAft>
        <a:defRPr sz="4400">
          <a:solidFill>
            <a:schemeClr val="tx2"/>
          </a:solidFill>
          <a:latin typeface="Arial" charset="0"/>
        </a:defRPr>
      </a:lvl7pPr>
      <a:lvl8pPr marL="1371391" algn="ctr" rtl="0" fontAlgn="base">
        <a:spcBef>
          <a:spcPct val="0"/>
        </a:spcBef>
        <a:spcAft>
          <a:spcPct val="0"/>
        </a:spcAft>
        <a:defRPr sz="4400">
          <a:solidFill>
            <a:schemeClr val="tx2"/>
          </a:solidFill>
          <a:latin typeface="Arial" charset="0"/>
        </a:defRPr>
      </a:lvl8pPr>
      <a:lvl9pPr marL="1828522"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ヒラギノ角ゴ Pro W3" charset="-128"/>
          <a:cs typeface="ヒラギノ角ゴ Pro W3" charset="-128"/>
        </a:defRPr>
      </a:lvl1pPr>
      <a:lvl2pPr marL="741363" indent="-284163" algn="l" rtl="0" eaLnBrk="0" fontAlgn="base" hangingPunct="0">
        <a:spcBef>
          <a:spcPct val="20000"/>
        </a:spcBef>
        <a:spcAft>
          <a:spcPct val="0"/>
        </a:spcAft>
        <a:buChar char="–"/>
        <a:defRPr sz="2800">
          <a:solidFill>
            <a:schemeClr val="tx1"/>
          </a:solidFill>
          <a:latin typeface="+mn-lt"/>
          <a:ea typeface="ヒラギノ角ゴ Pro W3" charset="-128"/>
          <a:cs typeface="ヒラギノ角ゴ Pro W3" charset="0"/>
        </a:defRPr>
      </a:lvl2pPr>
      <a:lvl3pPr marL="1139825" indent="-227013"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3pPr>
      <a:lvl4pPr marL="1597025" indent="-227013" algn="l" rtl="0" eaLnBrk="0" fontAlgn="base" hangingPunct="0">
        <a:spcBef>
          <a:spcPct val="20000"/>
        </a:spcBef>
        <a:spcAft>
          <a:spcPct val="0"/>
        </a:spcAft>
        <a:buChar char="–"/>
        <a:defRPr sz="2000">
          <a:solidFill>
            <a:schemeClr val="tx1"/>
          </a:solidFill>
          <a:latin typeface="+mn-lt"/>
          <a:ea typeface="ＭＳ Ｐゴシック" charset="-128"/>
        </a:defRPr>
      </a:lvl4pPr>
      <a:lvl5pPr marL="2055813" indent="-227013"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128"/>
        </a:defRPr>
      </a:lvl5pPr>
      <a:lvl6pPr marL="2514217" indent="-228565" algn="l" rtl="0" fontAlgn="base">
        <a:spcBef>
          <a:spcPct val="20000"/>
        </a:spcBef>
        <a:spcAft>
          <a:spcPct val="0"/>
        </a:spcAft>
        <a:buChar char="»"/>
        <a:defRPr sz="2000">
          <a:solidFill>
            <a:schemeClr val="tx1"/>
          </a:solidFill>
          <a:latin typeface="+mn-lt"/>
        </a:defRPr>
      </a:lvl6pPr>
      <a:lvl7pPr marL="2971347" indent="-228565" algn="l" rtl="0" fontAlgn="base">
        <a:spcBef>
          <a:spcPct val="20000"/>
        </a:spcBef>
        <a:spcAft>
          <a:spcPct val="0"/>
        </a:spcAft>
        <a:buChar char="»"/>
        <a:defRPr sz="2000">
          <a:solidFill>
            <a:schemeClr val="tx1"/>
          </a:solidFill>
          <a:latin typeface="+mn-lt"/>
        </a:defRPr>
      </a:lvl7pPr>
      <a:lvl8pPr marL="3428478" indent="-228565" algn="l" rtl="0" fontAlgn="base">
        <a:spcBef>
          <a:spcPct val="20000"/>
        </a:spcBef>
        <a:spcAft>
          <a:spcPct val="0"/>
        </a:spcAft>
        <a:buChar char="»"/>
        <a:defRPr sz="2000">
          <a:solidFill>
            <a:schemeClr val="tx1"/>
          </a:solidFill>
          <a:latin typeface="+mn-lt"/>
        </a:defRPr>
      </a:lvl8pPr>
      <a:lvl9pPr marL="3885609" indent="-228565"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261" rtl="0" eaLnBrk="1" latinLnBrk="0" hangingPunct="1">
        <a:defRPr sz="1800" kern="1200">
          <a:solidFill>
            <a:schemeClr val="tx1"/>
          </a:solidFill>
          <a:latin typeface="+mn-lt"/>
          <a:ea typeface="+mn-ea"/>
          <a:cs typeface="+mn-cs"/>
        </a:defRPr>
      </a:lvl1pPr>
      <a:lvl2pPr marL="457131" algn="l" defTabSz="914261" rtl="0" eaLnBrk="1" latinLnBrk="0" hangingPunct="1">
        <a:defRPr sz="1800" kern="1200">
          <a:solidFill>
            <a:schemeClr val="tx1"/>
          </a:solidFill>
          <a:latin typeface="+mn-lt"/>
          <a:ea typeface="+mn-ea"/>
          <a:cs typeface="+mn-cs"/>
        </a:defRPr>
      </a:lvl2pPr>
      <a:lvl3pPr marL="914261" algn="l" defTabSz="914261" rtl="0" eaLnBrk="1" latinLnBrk="0" hangingPunct="1">
        <a:defRPr sz="1800" kern="1200">
          <a:solidFill>
            <a:schemeClr val="tx1"/>
          </a:solidFill>
          <a:latin typeface="+mn-lt"/>
          <a:ea typeface="+mn-ea"/>
          <a:cs typeface="+mn-cs"/>
        </a:defRPr>
      </a:lvl3pPr>
      <a:lvl4pPr marL="1371391" algn="l" defTabSz="914261" rtl="0" eaLnBrk="1" latinLnBrk="0" hangingPunct="1">
        <a:defRPr sz="1800" kern="1200">
          <a:solidFill>
            <a:schemeClr val="tx1"/>
          </a:solidFill>
          <a:latin typeface="+mn-lt"/>
          <a:ea typeface="+mn-ea"/>
          <a:cs typeface="+mn-cs"/>
        </a:defRPr>
      </a:lvl4pPr>
      <a:lvl5pPr marL="1828522" algn="l" defTabSz="914261" rtl="0" eaLnBrk="1" latinLnBrk="0" hangingPunct="1">
        <a:defRPr sz="1800" kern="1200">
          <a:solidFill>
            <a:schemeClr val="tx1"/>
          </a:solidFill>
          <a:latin typeface="+mn-lt"/>
          <a:ea typeface="+mn-ea"/>
          <a:cs typeface="+mn-cs"/>
        </a:defRPr>
      </a:lvl5pPr>
      <a:lvl6pPr marL="2285652" algn="l" defTabSz="914261" rtl="0" eaLnBrk="1" latinLnBrk="0" hangingPunct="1">
        <a:defRPr sz="1800" kern="1200">
          <a:solidFill>
            <a:schemeClr val="tx1"/>
          </a:solidFill>
          <a:latin typeface="+mn-lt"/>
          <a:ea typeface="+mn-ea"/>
          <a:cs typeface="+mn-cs"/>
        </a:defRPr>
      </a:lvl6pPr>
      <a:lvl7pPr marL="2742782" algn="l" defTabSz="914261" rtl="0" eaLnBrk="1" latinLnBrk="0" hangingPunct="1">
        <a:defRPr sz="1800" kern="1200">
          <a:solidFill>
            <a:schemeClr val="tx1"/>
          </a:solidFill>
          <a:latin typeface="+mn-lt"/>
          <a:ea typeface="+mn-ea"/>
          <a:cs typeface="+mn-cs"/>
        </a:defRPr>
      </a:lvl7pPr>
      <a:lvl8pPr marL="3199913" algn="l" defTabSz="914261" rtl="0" eaLnBrk="1" latinLnBrk="0" hangingPunct="1">
        <a:defRPr sz="1800" kern="1200">
          <a:solidFill>
            <a:schemeClr val="tx1"/>
          </a:solidFill>
          <a:latin typeface="+mn-lt"/>
          <a:ea typeface="+mn-ea"/>
          <a:cs typeface="+mn-cs"/>
        </a:defRPr>
      </a:lvl8pPr>
      <a:lvl9pPr marL="3657043" algn="l" defTabSz="914261"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12"/>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6"/>
          <p:cNvSpPr>
            <a:spLocks noGrp="1" noChangeArrowheads="1"/>
          </p:cNvSpPr>
          <p:nvPr>
            <p:ph type="sldNum" sz="quarter" idx="4"/>
          </p:nvPr>
        </p:nvSpPr>
        <p:spPr bwMode="auto">
          <a:xfrm>
            <a:off x="6553200" y="6246813"/>
            <a:ext cx="2133600" cy="476250"/>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algn="r">
              <a:defRPr b="0" i="0">
                <a:solidFill>
                  <a:srgbClr val="000000"/>
                </a:solidFill>
              </a:defRPr>
            </a:lvl1pPr>
          </a:lstStyle>
          <a:p>
            <a:pPr defTabSz="457200">
              <a:defRPr/>
            </a:pPr>
            <a:fld id="{F3ECE9C3-F097-2B4F-9D15-0374F3B012A5}" type="slidenum">
              <a:rPr lang="en-US" sz="1800">
                <a:latin typeface="Arial" pitchFamily="34" charset="0"/>
                <a:ea typeface="+mn-ea"/>
              </a:rPr>
              <a:pPr defTabSz="457200">
                <a:defRPr/>
              </a:pPr>
              <a:t>‹#›</a:t>
            </a:fld>
            <a:endParaRPr lang="en-US" sz="1800">
              <a:latin typeface="Arial" pitchFamily="34" charset="0"/>
              <a:ea typeface="+mn-ea"/>
            </a:endParaRPr>
          </a:p>
        </p:txBody>
      </p:sp>
      <p:sp>
        <p:nvSpPr>
          <p:cNvPr id="14340" name="Rectangle 10"/>
          <p:cNvSpPr>
            <a:spLocks noChangeArrowheads="1"/>
          </p:cNvSpPr>
          <p:nvPr userDrawn="1"/>
        </p:nvSpPr>
        <p:spPr bwMode="auto">
          <a:xfrm>
            <a:off x="0" y="0"/>
            <a:ext cx="9144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
        <p:nvSpPr>
          <p:cNvPr id="14341" name="Rectangle 11">
            <a:hlinkClick r:id="" action="ppaction://hlinkshowjump?jump=lastslide"/>
          </p:cNvPr>
          <p:cNvSpPr>
            <a:spLocks noChangeArrowheads="1"/>
          </p:cNvSpPr>
          <p:nvPr userDrawn="1"/>
        </p:nvSpPr>
        <p:spPr bwMode="auto">
          <a:xfrm>
            <a:off x="8932863" y="0"/>
            <a:ext cx="211137" cy="254000"/>
          </a:xfrm>
          <a:prstGeom prst="rect">
            <a:avLst/>
          </a:prstGeom>
          <a:solidFill>
            <a:schemeClr val="accent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
        <p:nvSpPr>
          <p:cNvPr id="14342" name="Oval 13"/>
          <p:cNvSpPr>
            <a:spLocks noChangeArrowheads="1"/>
          </p:cNvSpPr>
          <p:nvPr userDrawn="1"/>
        </p:nvSpPr>
        <p:spPr bwMode="auto">
          <a:xfrm>
            <a:off x="214313" y="5857875"/>
            <a:ext cx="928687" cy="1000125"/>
          </a:xfrm>
          <a:prstGeom prst="ellipse">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Tree>
    <p:extLst>
      <p:ext uri="{BB962C8B-B14F-4D97-AF65-F5344CB8AC3E}">
        <p14:creationId xmlns:p14="http://schemas.microsoft.com/office/powerpoint/2010/main" val="3355389445"/>
      </p:ext>
    </p:extLst>
  </p:cSld>
  <p:clrMap bg1="lt1" tx1="dk1" bg2="lt2" tx2="dk2" accent1="accent1" accent2="accent2" accent3="accent3" accent4="accent4" accent5="accent5" accent6="accent6" hlink="hlink" folHlink="folHlink"/>
  <p:sldLayoutIdLst>
    <p:sldLayoutId id="2147485512" r:id="rId1"/>
    <p:sldLayoutId id="2147485513" r:id="rId2"/>
    <p:sldLayoutId id="2147485514" r:id="rId3"/>
    <p:sldLayoutId id="2147485515" r:id="rId4"/>
    <p:sldLayoutId id="2147485516" r:id="rId5"/>
    <p:sldLayoutId id="2147485517" r:id="rId6"/>
    <p:sldLayoutId id="2147485518" r:id="rId7"/>
    <p:sldLayoutId id="2147485519" r:id="rId8"/>
    <p:sldLayoutId id="2147485520" r:id="rId9"/>
  </p:sldLayoutIdLst>
  <p:hf hdr="0" ftr="0" dt="0"/>
  <p:txStyles>
    <p:titleStyle>
      <a:lvl1pPr algn="ctr" rtl="0" eaLnBrk="0" fontAlgn="base" hangingPunct="0">
        <a:spcBef>
          <a:spcPct val="0"/>
        </a:spcBef>
        <a:spcAft>
          <a:spcPct val="0"/>
        </a:spcAft>
        <a:defRPr sz="4400">
          <a:solidFill>
            <a:schemeClr val="tx2"/>
          </a:solidFill>
          <a:latin typeface="+mj-lt"/>
          <a:ea typeface="ヒラギノ角ゴ Pro W3" charset="-128"/>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5pPr>
      <a:lvl6pPr marL="457131" algn="ctr" rtl="0" fontAlgn="base">
        <a:spcBef>
          <a:spcPct val="0"/>
        </a:spcBef>
        <a:spcAft>
          <a:spcPct val="0"/>
        </a:spcAft>
        <a:defRPr sz="4400">
          <a:solidFill>
            <a:schemeClr val="tx2"/>
          </a:solidFill>
          <a:latin typeface="Arial" charset="0"/>
        </a:defRPr>
      </a:lvl6pPr>
      <a:lvl7pPr marL="914261" algn="ctr" rtl="0" fontAlgn="base">
        <a:spcBef>
          <a:spcPct val="0"/>
        </a:spcBef>
        <a:spcAft>
          <a:spcPct val="0"/>
        </a:spcAft>
        <a:defRPr sz="4400">
          <a:solidFill>
            <a:schemeClr val="tx2"/>
          </a:solidFill>
          <a:latin typeface="Arial" charset="0"/>
        </a:defRPr>
      </a:lvl7pPr>
      <a:lvl8pPr marL="1371391" algn="ctr" rtl="0" fontAlgn="base">
        <a:spcBef>
          <a:spcPct val="0"/>
        </a:spcBef>
        <a:spcAft>
          <a:spcPct val="0"/>
        </a:spcAft>
        <a:defRPr sz="4400">
          <a:solidFill>
            <a:schemeClr val="tx2"/>
          </a:solidFill>
          <a:latin typeface="Arial" charset="0"/>
        </a:defRPr>
      </a:lvl8pPr>
      <a:lvl9pPr marL="1828522"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ヒラギノ角ゴ Pro W3" charset="-128"/>
          <a:cs typeface="ヒラギノ角ゴ Pro W3" charset="-128"/>
        </a:defRPr>
      </a:lvl1pPr>
      <a:lvl2pPr marL="741363" indent="-284163" algn="l" rtl="0" eaLnBrk="0" fontAlgn="base" hangingPunct="0">
        <a:spcBef>
          <a:spcPct val="20000"/>
        </a:spcBef>
        <a:spcAft>
          <a:spcPct val="0"/>
        </a:spcAft>
        <a:buChar char="–"/>
        <a:defRPr sz="2800">
          <a:solidFill>
            <a:schemeClr val="tx1"/>
          </a:solidFill>
          <a:latin typeface="+mn-lt"/>
          <a:ea typeface="ヒラギノ角ゴ Pro W3" charset="-128"/>
          <a:cs typeface="ヒラギノ角ゴ Pro W3" charset="0"/>
        </a:defRPr>
      </a:lvl2pPr>
      <a:lvl3pPr marL="1139825" indent="-227013"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3pPr>
      <a:lvl4pPr marL="1597025" indent="-227013" algn="l" rtl="0" eaLnBrk="0" fontAlgn="base" hangingPunct="0">
        <a:spcBef>
          <a:spcPct val="20000"/>
        </a:spcBef>
        <a:spcAft>
          <a:spcPct val="0"/>
        </a:spcAft>
        <a:buChar char="–"/>
        <a:defRPr sz="2000">
          <a:solidFill>
            <a:schemeClr val="tx1"/>
          </a:solidFill>
          <a:latin typeface="+mn-lt"/>
          <a:ea typeface="ＭＳ Ｐゴシック" charset="-128"/>
        </a:defRPr>
      </a:lvl4pPr>
      <a:lvl5pPr marL="2055813" indent="-227013"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128"/>
        </a:defRPr>
      </a:lvl5pPr>
      <a:lvl6pPr marL="2514217" indent="-228565" algn="l" rtl="0" fontAlgn="base">
        <a:spcBef>
          <a:spcPct val="20000"/>
        </a:spcBef>
        <a:spcAft>
          <a:spcPct val="0"/>
        </a:spcAft>
        <a:buChar char="»"/>
        <a:defRPr sz="2000">
          <a:solidFill>
            <a:schemeClr val="tx1"/>
          </a:solidFill>
          <a:latin typeface="+mn-lt"/>
        </a:defRPr>
      </a:lvl6pPr>
      <a:lvl7pPr marL="2971347" indent="-228565" algn="l" rtl="0" fontAlgn="base">
        <a:spcBef>
          <a:spcPct val="20000"/>
        </a:spcBef>
        <a:spcAft>
          <a:spcPct val="0"/>
        </a:spcAft>
        <a:buChar char="»"/>
        <a:defRPr sz="2000">
          <a:solidFill>
            <a:schemeClr val="tx1"/>
          </a:solidFill>
          <a:latin typeface="+mn-lt"/>
        </a:defRPr>
      </a:lvl7pPr>
      <a:lvl8pPr marL="3428478" indent="-228565" algn="l" rtl="0" fontAlgn="base">
        <a:spcBef>
          <a:spcPct val="20000"/>
        </a:spcBef>
        <a:spcAft>
          <a:spcPct val="0"/>
        </a:spcAft>
        <a:buChar char="»"/>
        <a:defRPr sz="2000">
          <a:solidFill>
            <a:schemeClr val="tx1"/>
          </a:solidFill>
          <a:latin typeface="+mn-lt"/>
        </a:defRPr>
      </a:lvl8pPr>
      <a:lvl9pPr marL="3885609" indent="-228565"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261" rtl="0" eaLnBrk="1" latinLnBrk="0" hangingPunct="1">
        <a:defRPr sz="1800" kern="1200">
          <a:solidFill>
            <a:schemeClr val="tx1"/>
          </a:solidFill>
          <a:latin typeface="+mn-lt"/>
          <a:ea typeface="+mn-ea"/>
          <a:cs typeface="+mn-cs"/>
        </a:defRPr>
      </a:lvl1pPr>
      <a:lvl2pPr marL="457131" algn="l" defTabSz="914261" rtl="0" eaLnBrk="1" latinLnBrk="0" hangingPunct="1">
        <a:defRPr sz="1800" kern="1200">
          <a:solidFill>
            <a:schemeClr val="tx1"/>
          </a:solidFill>
          <a:latin typeface="+mn-lt"/>
          <a:ea typeface="+mn-ea"/>
          <a:cs typeface="+mn-cs"/>
        </a:defRPr>
      </a:lvl2pPr>
      <a:lvl3pPr marL="914261" algn="l" defTabSz="914261" rtl="0" eaLnBrk="1" latinLnBrk="0" hangingPunct="1">
        <a:defRPr sz="1800" kern="1200">
          <a:solidFill>
            <a:schemeClr val="tx1"/>
          </a:solidFill>
          <a:latin typeface="+mn-lt"/>
          <a:ea typeface="+mn-ea"/>
          <a:cs typeface="+mn-cs"/>
        </a:defRPr>
      </a:lvl3pPr>
      <a:lvl4pPr marL="1371391" algn="l" defTabSz="914261" rtl="0" eaLnBrk="1" latinLnBrk="0" hangingPunct="1">
        <a:defRPr sz="1800" kern="1200">
          <a:solidFill>
            <a:schemeClr val="tx1"/>
          </a:solidFill>
          <a:latin typeface="+mn-lt"/>
          <a:ea typeface="+mn-ea"/>
          <a:cs typeface="+mn-cs"/>
        </a:defRPr>
      </a:lvl4pPr>
      <a:lvl5pPr marL="1828522" algn="l" defTabSz="914261" rtl="0" eaLnBrk="1" latinLnBrk="0" hangingPunct="1">
        <a:defRPr sz="1800" kern="1200">
          <a:solidFill>
            <a:schemeClr val="tx1"/>
          </a:solidFill>
          <a:latin typeface="+mn-lt"/>
          <a:ea typeface="+mn-ea"/>
          <a:cs typeface="+mn-cs"/>
        </a:defRPr>
      </a:lvl5pPr>
      <a:lvl6pPr marL="2285652" algn="l" defTabSz="914261" rtl="0" eaLnBrk="1" latinLnBrk="0" hangingPunct="1">
        <a:defRPr sz="1800" kern="1200">
          <a:solidFill>
            <a:schemeClr val="tx1"/>
          </a:solidFill>
          <a:latin typeface="+mn-lt"/>
          <a:ea typeface="+mn-ea"/>
          <a:cs typeface="+mn-cs"/>
        </a:defRPr>
      </a:lvl6pPr>
      <a:lvl7pPr marL="2742782" algn="l" defTabSz="914261" rtl="0" eaLnBrk="1" latinLnBrk="0" hangingPunct="1">
        <a:defRPr sz="1800" kern="1200">
          <a:solidFill>
            <a:schemeClr val="tx1"/>
          </a:solidFill>
          <a:latin typeface="+mn-lt"/>
          <a:ea typeface="+mn-ea"/>
          <a:cs typeface="+mn-cs"/>
        </a:defRPr>
      </a:lvl7pPr>
      <a:lvl8pPr marL="3199913" algn="l" defTabSz="914261" rtl="0" eaLnBrk="1" latinLnBrk="0" hangingPunct="1">
        <a:defRPr sz="1800" kern="1200">
          <a:solidFill>
            <a:schemeClr val="tx1"/>
          </a:solidFill>
          <a:latin typeface="+mn-lt"/>
          <a:ea typeface="+mn-ea"/>
          <a:cs typeface="+mn-cs"/>
        </a:defRPr>
      </a:lvl8pPr>
      <a:lvl9pPr marL="3657043" algn="l" defTabSz="914261"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4338" name="Picture 12"/>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Rectangle 6"/>
          <p:cNvSpPr>
            <a:spLocks noGrp="1" noChangeArrowheads="1"/>
          </p:cNvSpPr>
          <p:nvPr>
            <p:ph type="sldNum" sz="quarter" idx="4"/>
          </p:nvPr>
        </p:nvSpPr>
        <p:spPr bwMode="auto">
          <a:xfrm>
            <a:off x="6553200" y="6246813"/>
            <a:ext cx="2133600" cy="476250"/>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algn="r">
              <a:defRPr b="0" i="0">
                <a:solidFill>
                  <a:srgbClr val="000000"/>
                </a:solidFill>
              </a:defRPr>
            </a:lvl1pPr>
          </a:lstStyle>
          <a:p>
            <a:pPr defTabSz="457200">
              <a:defRPr/>
            </a:pPr>
            <a:fld id="{F3ECE9C3-F097-2B4F-9D15-0374F3B012A5}" type="slidenum">
              <a:rPr lang="en-US" sz="1800">
                <a:latin typeface="Arial" pitchFamily="34" charset="0"/>
                <a:ea typeface="+mn-ea"/>
              </a:rPr>
              <a:pPr defTabSz="457200">
                <a:defRPr/>
              </a:pPr>
              <a:t>‹#›</a:t>
            </a:fld>
            <a:endParaRPr lang="en-US" sz="1800">
              <a:latin typeface="Arial" pitchFamily="34" charset="0"/>
              <a:ea typeface="+mn-ea"/>
            </a:endParaRPr>
          </a:p>
        </p:txBody>
      </p:sp>
      <p:sp>
        <p:nvSpPr>
          <p:cNvPr id="14340" name="Rectangle 10"/>
          <p:cNvSpPr>
            <a:spLocks noChangeArrowheads="1"/>
          </p:cNvSpPr>
          <p:nvPr userDrawn="1"/>
        </p:nvSpPr>
        <p:spPr bwMode="auto">
          <a:xfrm>
            <a:off x="0" y="0"/>
            <a:ext cx="9144000" cy="6858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
        <p:nvSpPr>
          <p:cNvPr id="14341" name="Rectangle 11">
            <a:hlinkClick r:id="" action="ppaction://hlinkshowjump?jump=lastslide"/>
          </p:cNvPr>
          <p:cNvSpPr>
            <a:spLocks noChangeArrowheads="1"/>
          </p:cNvSpPr>
          <p:nvPr userDrawn="1"/>
        </p:nvSpPr>
        <p:spPr bwMode="auto">
          <a:xfrm>
            <a:off x="8932863" y="0"/>
            <a:ext cx="211137" cy="254000"/>
          </a:xfrm>
          <a:prstGeom prst="rect">
            <a:avLst/>
          </a:prstGeom>
          <a:solidFill>
            <a:schemeClr val="accent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
        <p:nvSpPr>
          <p:cNvPr id="14342" name="Oval 13"/>
          <p:cNvSpPr>
            <a:spLocks noChangeArrowheads="1"/>
          </p:cNvSpPr>
          <p:nvPr userDrawn="1"/>
        </p:nvSpPr>
        <p:spPr bwMode="auto">
          <a:xfrm>
            <a:off x="214313" y="5857875"/>
            <a:ext cx="928687" cy="1000125"/>
          </a:xfrm>
          <a:prstGeom prst="ellipse">
            <a:avLst/>
          </a:prstGeom>
          <a:solidFill>
            <a:srgbClr val="D9D9D9"/>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26" tIns="45713" rIns="91426" bIns="45713" anchor="ctr"/>
          <a:lstStyle/>
          <a:p>
            <a:pPr defTabSz="457200"/>
            <a:endParaRPr lang="en-US" sz="1800" b="0" i="0">
              <a:solidFill>
                <a:srgbClr val="000000"/>
              </a:solidFill>
              <a:latin typeface="Arial" pitchFamily="34" charset="0"/>
              <a:ea typeface="+mn-ea"/>
            </a:endParaRPr>
          </a:p>
        </p:txBody>
      </p:sp>
    </p:spTree>
    <p:extLst>
      <p:ext uri="{BB962C8B-B14F-4D97-AF65-F5344CB8AC3E}">
        <p14:creationId xmlns:p14="http://schemas.microsoft.com/office/powerpoint/2010/main" val="1466997883"/>
      </p:ext>
    </p:extLst>
  </p:cSld>
  <p:clrMap bg1="lt1" tx1="dk1" bg2="lt2" tx2="dk2" accent1="accent1" accent2="accent2" accent3="accent3" accent4="accent4" accent5="accent5" accent6="accent6" hlink="hlink" folHlink="folHlink"/>
  <p:sldLayoutIdLst>
    <p:sldLayoutId id="2147485522" r:id="rId1"/>
    <p:sldLayoutId id="2147485523" r:id="rId2"/>
    <p:sldLayoutId id="2147485524" r:id="rId3"/>
    <p:sldLayoutId id="2147485525" r:id="rId4"/>
    <p:sldLayoutId id="2147485526" r:id="rId5"/>
    <p:sldLayoutId id="2147485527" r:id="rId6"/>
    <p:sldLayoutId id="2147485528" r:id="rId7"/>
    <p:sldLayoutId id="2147485529" r:id="rId8"/>
    <p:sldLayoutId id="2147485530" r:id="rId9"/>
  </p:sldLayoutIdLst>
  <p:hf hdr="0" ftr="0" dt="0"/>
  <p:txStyles>
    <p:titleStyle>
      <a:lvl1pPr algn="ctr" rtl="0" eaLnBrk="0" fontAlgn="base" hangingPunct="0">
        <a:spcBef>
          <a:spcPct val="0"/>
        </a:spcBef>
        <a:spcAft>
          <a:spcPct val="0"/>
        </a:spcAft>
        <a:defRPr sz="4400">
          <a:solidFill>
            <a:schemeClr val="tx2"/>
          </a:solidFill>
          <a:latin typeface="+mj-lt"/>
          <a:ea typeface="ヒラギノ角ゴ Pro W3" charset="-128"/>
          <a:cs typeface="ヒラギノ角ゴ Pro W3" charset="-128"/>
        </a:defRPr>
      </a:lvl1pPr>
      <a:lvl2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2pPr>
      <a:lvl3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3pPr>
      <a:lvl4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4pPr>
      <a:lvl5pPr algn="ctr" rtl="0" eaLnBrk="0" fontAlgn="base" hangingPunct="0">
        <a:spcBef>
          <a:spcPct val="0"/>
        </a:spcBef>
        <a:spcAft>
          <a:spcPct val="0"/>
        </a:spcAft>
        <a:defRPr sz="4400">
          <a:solidFill>
            <a:schemeClr val="tx2"/>
          </a:solidFill>
          <a:latin typeface="Arial" charset="0"/>
          <a:ea typeface="ヒラギノ角ゴ Pro W3" charset="-128"/>
          <a:cs typeface="ヒラギノ角ゴ Pro W3" charset="-128"/>
        </a:defRPr>
      </a:lvl5pPr>
      <a:lvl6pPr marL="457131" algn="ctr" rtl="0" fontAlgn="base">
        <a:spcBef>
          <a:spcPct val="0"/>
        </a:spcBef>
        <a:spcAft>
          <a:spcPct val="0"/>
        </a:spcAft>
        <a:defRPr sz="4400">
          <a:solidFill>
            <a:schemeClr val="tx2"/>
          </a:solidFill>
          <a:latin typeface="Arial" charset="0"/>
        </a:defRPr>
      </a:lvl6pPr>
      <a:lvl7pPr marL="914261" algn="ctr" rtl="0" fontAlgn="base">
        <a:spcBef>
          <a:spcPct val="0"/>
        </a:spcBef>
        <a:spcAft>
          <a:spcPct val="0"/>
        </a:spcAft>
        <a:defRPr sz="4400">
          <a:solidFill>
            <a:schemeClr val="tx2"/>
          </a:solidFill>
          <a:latin typeface="Arial" charset="0"/>
        </a:defRPr>
      </a:lvl7pPr>
      <a:lvl8pPr marL="1371391" algn="ctr" rtl="0" fontAlgn="base">
        <a:spcBef>
          <a:spcPct val="0"/>
        </a:spcBef>
        <a:spcAft>
          <a:spcPct val="0"/>
        </a:spcAft>
        <a:defRPr sz="4400">
          <a:solidFill>
            <a:schemeClr val="tx2"/>
          </a:solidFill>
          <a:latin typeface="Arial" charset="0"/>
        </a:defRPr>
      </a:lvl8pPr>
      <a:lvl9pPr marL="1828522"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ヒラギノ角ゴ Pro W3" charset="-128"/>
          <a:cs typeface="ヒラギノ角ゴ Pro W3" charset="-128"/>
        </a:defRPr>
      </a:lvl1pPr>
      <a:lvl2pPr marL="741363" indent="-284163" algn="l" rtl="0" eaLnBrk="0" fontAlgn="base" hangingPunct="0">
        <a:spcBef>
          <a:spcPct val="20000"/>
        </a:spcBef>
        <a:spcAft>
          <a:spcPct val="0"/>
        </a:spcAft>
        <a:buChar char="–"/>
        <a:defRPr sz="2800">
          <a:solidFill>
            <a:schemeClr val="tx1"/>
          </a:solidFill>
          <a:latin typeface="+mn-lt"/>
          <a:ea typeface="ヒラギノ角ゴ Pro W3" charset="-128"/>
          <a:cs typeface="ヒラギノ角ゴ Pro W3" charset="0"/>
        </a:defRPr>
      </a:lvl2pPr>
      <a:lvl3pPr marL="1139825" indent="-227013"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3pPr>
      <a:lvl4pPr marL="1597025" indent="-227013" algn="l" rtl="0" eaLnBrk="0" fontAlgn="base" hangingPunct="0">
        <a:spcBef>
          <a:spcPct val="20000"/>
        </a:spcBef>
        <a:spcAft>
          <a:spcPct val="0"/>
        </a:spcAft>
        <a:buChar char="–"/>
        <a:defRPr sz="2000">
          <a:solidFill>
            <a:schemeClr val="tx1"/>
          </a:solidFill>
          <a:latin typeface="+mn-lt"/>
          <a:ea typeface="ＭＳ Ｐゴシック" charset="-128"/>
        </a:defRPr>
      </a:lvl4pPr>
      <a:lvl5pPr marL="2055813" indent="-227013" algn="l" rtl="0" eaLnBrk="0" fontAlgn="base" hangingPunct="0">
        <a:spcBef>
          <a:spcPct val="20000"/>
        </a:spcBef>
        <a:spcAft>
          <a:spcPct val="0"/>
        </a:spcAft>
        <a:buChar char="»"/>
        <a:defRPr sz="2000">
          <a:solidFill>
            <a:schemeClr val="tx1"/>
          </a:solidFill>
          <a:latin typeface="+mn-lt"/>
          <a:ea typeface="ヒラギノ角ゴ Pro W3" charset="-128"/>
          <a:cs typeface="ヒラギノ角ゴ Pro W3" charset="-128"/>
        </a:defRPr>
      </a:lvl5pPr>
      <a:lvl6pPr marL="2514217" indent="-228565" algn="l" rtl="0" fontAlgn="base">
        <a:spcBef>
          <a:spcPct val="20000"/>
        </a:spcBef>
        <a:spcAft>
          <a:spcPct val="0"/>
        </a:spcAft>
        <a:buChar char="»"/>
        <a:defRPr sz="2000">
          <a:solidFill>
            <a:schemeClr val="tx1"/>
          </a:solidFill>
          <a:latin typeface="+mn-lt"/>
        </a:defRPr>
      </a:lvl6pPr>
      <a:lvl7pPr marL="2971347" indent="-228565" algn="l" rtl="0" fontAlgn="base">
        <a:spcBef>
          <a:spcPct val="20000"/>
        </a:spcBef>
        <a:spcAft>
          <a:spcPct val="0"/>
        </a:spcAft>
        <a:buChar char="»"/>
        <a:defRPr sz="2000">
          <a:solidFill>
            <a:schemeClr val="tx1"/>
          </a:solidFill>
          <a:latin typeface="+mn-lt"/>
        </a:defRPr>
      </a:lvl7pPr>
      <a:lvl8pPr marL="3428478" indent="-228565" algn="l" rtl="0" fontAlgn="base">
        <a:spcBef>
          <a:spcPct val="20000"/>
        </a:spcBef>
        <a:spcAft>
          <a:spcPct val="0"/>
        </a:spcAft>
        <a:buChar char="»"/>
        <a:defRPr sz="2000">
          <a:solidFill>
            <a:schemeClr val="tx1"/>
          </a:solidFill>
          <a:latin typeface="+mn-lt"/>
        </a:defRPr>
      </a:lvl8pPr>
      <a:lvl9pPr marL="3885609" indent="-228565"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261" rtl="0" eaLnBrk="1" latinLnBrk="0" hangingPunct="1">
        <a:defRPr sz="1800" kern="1200">
          <a:solidFill>
            <a:schemeClr val="tx1"/>
          </a:solidFill>
          <a:latin typeface="+mn-lt"/>
          <a:ea typeface="+mn-ea"/>
          <a:cs typeface="+mn-cs"/>
        </a:defRPr>
      </a:lvl1pPr>
      <a:lvl2pPr marL="457131" algn="l" defTabSz="914261" rtl="0" eaLnBrk="1" latinLnBrk="0" hangingPunct="1">
        <a:defRPr sz="1800" kern="1200">
          <a:solidFill>
            <a:schemeClr val="tx1"/>
          </a:solidFill>
          <a:latin typeface="+mn-lt"/>
          <a:ea typeface="+mn-ea"/>
          <a:cs typeface="+mn-cs"/>
        </a:defRPr>
      </a:lvl2pPr>
      <a:lvl3pPr marL="914261" algn="l" defTabSz="914261" rtl="0" eaLnBrk="1" latinLnBrk="0" hangingPunct="1">
        <a:defRPr sz="1800" kern="1200">
          <a:solidFill>
            <a:schemeClr val="tx1"/>
          </a:solidFill>
          <a:latin typeface="+mn-lt"/>
          <a:ea typeface="+mn-ea"/>
          <a:cs typeface="+mn-cs"/>
        </a:defRPr>
      </a:lvl3pPr>
      <a:lvl4pPr marL="1371391" algn="l" defTabSz="914261" rtl="0" eaLnBrk="1" latinLnBrk="0" hangingPunct="1">
        <a:defRPr sz="1800" kern="1200">
          <a:solidFill>
            <a:schemeClr val="tx1"/>
          </a:solidFill>
          <a:latin typeface="+mn-lt"/>
          <a:ea typeface="+mn-ea"/>
          <a:cs typeface="+mn-cs"/>
        </a:defRPr>
      </a:lvl4pPr>
      <a:lvl5pPr marL="1828522" algn="l" defTabSz="914261" rtl="0" eaLnBrk="1" latinLnBrk="0" hangingPunct="1">
        <a:defRPr sz="1800" kern="1200">
          <a:solidFill>
            <a:schemeClr val="tx1"/>
          </a:solidFill>
          <a:latin typeface="+mn-lt"/>
          <a:ea typeface="+mn-ea"/>
          <a:cs typeface="+mn-cs"/>
        </a:defRPr>
      </a:lvl5pPr>
      <a:lvl6pPr marL="2285652" algn="l" defTabSz="914261" rtl="0" eaLnBrk="1" latinLnBrk="0" hangingPunct="1">
        <a:defRPr sz="1800" kern="1200">
          <a:solidFill>
            <a:schemeClr val="tx1"/>
          </a:solidFill>
          <a:latin typeface="+mn-lt"/>
          <a:ea typeface="+mn-ea"/>
          <a:cs typeface="+mn-cs"/>
        </a:defRPr>
      </a:lvl6pPr>
      <a:lvl7pPr marL="2742782" algn="l" defTabSz="914261" rtl="0" eaLnBrk="1" latinLnBrk="0" hangingPunct="1">
        <a:defRPr sz="1800" kern="1200">
          <a:solidFill>
            <a:schemeClr val="tx1"/>
          </a:solidFill>
          <a:latin typeface="+mn-lt"/>
          <a:ea typeface="+mn-ea"/>
          <a:cs typeface="+mn-cs"/>
        </a:defRPr>
      </a:lvl7pPr>
      <a:lvl8pPr marL="3199913" algn="l" defTabSz="914261" rtl="0" eaLnBrk="1" latinLnBrk="0" hangingPunct="1">
        <a:defRPr sz="1800" kern="1200">
          <a:solidFill>
            <a:schemeClr val="tx1"/>
          </a:solidFill>
          <a:latin typeface="+mn-lt"/>
          <a:ea typeface="+mn-ea"/>
          <a:cs typeface="+mn-cs"/>
        </a:defRPr>
      </a:lvl8pPr>
      <a:lvl9pPr marL="3657043" algn="l" defTabSz="914261"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04800" y="858840"/>
            <a:ext cx="8534400" cy="5602287"/>
          </a:xfrm>
          <a:prstGeom prst="rect">
            <a:avLst/>
          </a:prstGeom>
          <a:noFill/>
          <a:ln w="9525">
            <a:noFill/>
            <a:miter lim="800000"/>
            <a:headEnd/>
            <a:tailEnd/>
          </a:ln>
        </p:spPr>
        <p:txBody>
          <a:bodyPr vert="horz" wrap="square" lIns="91417" tIns="45709" rIns="91417" bIns="457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4147" name="Rectangle 3"/>
          <p:cNvSpPr>
            <a:spLocks noGrp="1" noChangeArrowheads="1"/>
          </p:cNvSpPr>
          <p:nvPr>
            <p:ph type="sldNum" sz="quarter" idx="4"/>
          </p:nvPr>
        </p:nvSpPr>
        <p:spPr bwMode="auto">
          <a:xfrm>
            <a:off x="7239000" y="6632577"/>
            <a:ext cx="1905000" cy="225425"/>
          </a:xfrm>
          <a:prstGeom prst="rect">
            <a:avLst/>
          </a:prstGeom>
          <a:noFill/>
          <a:ln w="9525">
            <a:noFill/>
            <a:miter lim="800000"/>
            <a:headEnd/>
            <a:tailEnd/>
          </a:ln>
          <a:effectLst/>
        </p:spPr>
        <p:txBody>
          <a:bodyPr vert="horz" wrap="square" lIns="91417" tIns="45709" rIns="91417" bIns="45709" numCol="1" anchor="t" anchorCtr="0" compatLnSpc="1">
            <a:prstTxWarp prst="textNoShape">
              <a:avLst/>
            </a:prstTxWarp>
          </a:bodyPr>
          <a:lstStyle>
            <a:lvl1pPr algn="r">
              <a:defRPr sz="1200" b="0" i="0">
                <a:solidFill>
                  <a:schemeClr val="tx1"/>
                </a:solidFill>
              </a:defRPr>
            </a:lvl1pPr>
          </a:lstStyle>
          <a:p>
            <a:fld id="{5370A161-3555-4F66-8310-08C0298E288A}" type="slidenum">
              <a:rPr lang="en-US">
                <a:solidFill>
                  <a:srgbClr val="000000"/>
                </a:solidFill>
              </a:rPr>
              <a:pPr/>
              <a:t>‹#›</a:t>
            </a:fld>
            <a:endParaRPr lang="en-US">
              <a:solidFill>
                <a:srgbClr val="000000"/>
              </a:solidFill>
            </a:endParaRPr>
          </a:p>
        </p:txBody>
      </p:sp>
      <p:sp>
        <p:nvSpPr>
          <p:cNvPr id="134148" name="Rectangle 4"/>
          <p:cNvSpPr>
            <a:spLocks noChangeArrowheads="1"/>
          </p:cNvSpPr>
          <p:nvPr/>
        </p:nvSpPr>
        <p:spPr bwMode="auto">
          <a:xfrm>
            <a:off x="0" y="0"/>
            <a:ext cx="9144000" cy="762000"/>
          </a:xfrm>
          <a:prstGeom prst="rect">
            <a:avLst/>
          </a:prstGeom>
          <a:gradFill rotWithShape="0">
            <a:gsLst>
              <a:gs pos="0">
                <a:srgbClr val="CCFFFF"/>
              </a:gs>
              <a:gs pos="100000">
                <a:srgbClr val="0066FF"/>
              </a:gs>
            </a:gsLst>
            <a:lin ang="0" scaled="1"/>
          </a:gradFill>
          <a:ln w="9525">
            <a:noFill/>
            <a:miter lim="800000"/>
            <a:headEnd/>
            <a:tailEnd/>
          </a:ln>
          <a:effectLst/>
        </p:spPr>
        <p:txBody>
          <a:bodyPr wrap="none" lIns="91417" tIns="45709" rIns="91417" bIns="45709" anchor="ctr"/>
          <a:lstStyle/>
          <a:p>
            <a:pPr>
              <a:defRPr/>
            </a:pPr>
            <a:endParaRPr lang="en-US" sz="2400" i="0" dirty="0">
              <a:solidFill>
                <a:srgbClr val="000000"/>
              </a:solidFill>
              <a:ea typeface="ＭＳ Ｐゴシック" pitchFamily="-105" charset="-128"/>
            </a:endParaRPr>
          </a:p>
        </p:txBody>
      </p:sp>
      <p:grpSp>
        <p:nvGrpSpPr>
          <p:cNvPr id="1029" name="Group 5"/>
          <p:cNvGrpSpPr>
            <a:grpSpLocks/>
          </p:cNvGrpSpPr>
          <p:nvPr/>
        </p:nvGrpSpPr>
        <p:grpSpPr bwMode="auto">
          <a:xfrm>
            <a:off x="95250" y="76200"/>
            <a:ext cx="666750" cy="571500"/>
            <a:chOff x="3630" y="1418"/>
            <a:chExt cx="898" cy="747"/>
          </a:xfrm>
        </p:grpSpPr>
        <p:sp>
          <p:nvSpPr>
            <p:cNvPr id="134150" name="Oval 6"/>
            <p:cNvSpPr>
              <a:spLocks noChangeArrowheads="1"/>
            </p:cNvSpPr>
            <p:nvPr/>
          </p:nvSpPr>
          <p:spPr bwMode="auto">
            <a:xfrm>
              <a:off x="3677" y="1422"/>
              <a:ext cx="733" cy="735"/>
            </a:xfrm>
            <a:prstGeom prst="ellipse">
              <a:avLst/>
            </a:prstGeom>
            <a:solidFill>
              <a:srgbClr val="FFFFFF"/>
            </a:solidFill>
            <a:ln w="9525">
              <a:noFill/>
              <a:round/>
              <a:headEnd/>
              <a:tailEnd/>
            </a:ln>
          </p:spPr>
          <p:txBody>
            <a:bodyPr anchor="ctr"/>
            <a:lstStyle/>
            <a:p>
              <a:pPr eaLnBrk="0" hangingPunct="0">
                <a:defRPr/>
              </a:pPr>
              <a:endParaRPr lang="en-US">
                <a:ea typeface="ＭＳ Ｐゴシック" pitchFamily="-105" charset="-128"/>
              </a:endParaRPr>
            </a:p>
          </p:txBody>
        </p:sp>
        <p:pic>
          <p:nvPicPr>
            <p:cNvPr id="1033" name="Picture 7" descr="NASA"/>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3630" y="1418"/>
              <a:ext cx="898" cy="747"/>
            </a:xfrm>
            <a:prstGeom prst="rect">
              <a:avLst/>
            </a:prstGeom>
            <a:noFill/>
            <a:ln w="9525">
              <a:noFill/>
              <a:miter lim="800000"/>
              <a:headEnd/>
              <a:tailEnd/>
            </a:ln>
          </p:spPr>
        </p:pic>
      </p:grpSp>
      <p:sp>
        <p:nvSpPr>
          <p:cNvPr id="1030" name="Rectangle 8"/>
          <p:cNvSpPr>
            <a:spLocks noGrp="1" noChangeArrowheads="1"/>
          </p:cNvSpPr>
          <p:nvPr>
            <p:ph type="title"/>
          </p:nvPr>
        </p:nvSpPr>
        <p:spPr bwMode="auto">
          <a:xfrm>
            <a:off x="0" y="150813"/>
            <a:ext cx="9144000" cy="457200"/>
          </a:xfrm>
          <a:prstGeom prst="rect">
            <a:avLst/>
          </a:prstGeom>
          <a:noFill/>
          <a:ln w="9525">
            <a:noFill/>
            <a:miter lim="800000"/>
            <a:headEnd/>
            <a:tailEnd/>
          </a:ln>
        </p:spPr>
        <p:txBody>
          <a:bodyPr vert="horz" wrap="square" lIns="91417" tIns="45709" rIns="91417" bIns="45709" numCol="1" anchor="ctr" anchorCtr="0" compatLnSpc="1">
            <a:prstTxWarp prst="textNoShape">
              <a:avLst/>
            </a:prstTxWarp>
          </a:bodyPr>
          <a:lstStyle/>
          <a:p>
            <a:pPr lvl="0"/>
            <a:r>
              <a:rPr lang="en-US" smtClean="0"/>
              <a:t>Click to edit Master title style</a:t>
            </a:r>
          </a:p>
        </p:txBody>
      </p:sp>
      <p:sp>
        <p:nvSpPr>
          <p:cNvPr id="134153" name="Text Box 9"/>
          <p:cNvSpPr txBox="1">
            <a:spLocks noChangeArrowheads="1"/>
          </p:cNvSpPr>
          <p:nvPr/>
        </p:nvSpPr>
        <p:spPr bwMode="auto">
          <a:xfrm>
            <a:off x="95250" y="6551614"/>
            <a:ext cx="184684" cy="307754"/>
          </a:xfrm>
          <a:prstGeom prst="rect">
            <a:avLst/>
          </a:prstGeom>
          <a:noFill/>
          <a:ln w="12700">
            <a:noFill/>
            <a:miter lim="800000"/>
            <a:headEnd/>
            <a:tailEnd/>
          </a:ln>
          <a:effectLst/>
        </p:spPr>
        <p:txBody>
          <a:bodyPr wrap="none" lIns="91417" tIns="45709" rIns="91417" bIns="45709">
            <a:spAutoFit/>
          </a:bodyPr>
          <a:lstStyle/>
          <a:p>
            <a:pPr eaLnBrk="0" hangingPunct="0">
              <a:defRPr/>
            </a:pPr>
            <a:endParaRPr lang="en-US">
              <a:solidFill>
                <a:srgbClr val="000000"/>
              </a:solidFill>
              <a:ea typeface="ＭＳ Ｐゴシック" pitchFamily="-105" charset="-128"/>
            </a:endParaRPr>
          </a:p>
        </p:txBody>
      </p:sp>
    </p:spTree>
    <p:extLst>
      <p:ext uri="{BB962C8B-B14F-4D97-AF65-F5344CB8AC3E}">
        <p14:creationId xmlns:p14="http://schemas.microsoft.com/office/powerpoint/2010/main" val="1092835943"/>
      </p:ext>
    </p:extLst>
  </p:cSld>
  <p:clrMap bg1="lt1" tx1="dk1" bg2="lt2" tx2="dk2" accent1="accent1" accent2="accent2" accent3="accent3" accent4="accent4" accent5="accent5" accent6="accent6" hlink="hlink" folHlink="folHlink"/>
  <p:sldLayoutIdLst>
    <p:sldLayoutId id="2147485611" r:id="rId1"/>
    <p:sldLayoutId id="2147485612" r:id="rId2"/>
    <p:sldLayoutId id="2147485613" r:id="rId3"/>
    <p:sldLayoutId id="2147485614" r:id="rId4"/>
    <p:sldLayoutId id="2147485615" r:id="rId5"/>
    <p:sldLayoutId id="2147485616" r:id="rId6"/>
    <p:sldLayoutId id="2147485617" r:id="rId7"/>
    <p:sldLayoutId id="2147485618" r:id="rId8"/>
    <p:sldLayoutId id="2147485619" r:id="rId9"/>
    <p:sldLayoutId id="2147485620" r:id="rId10"/>
    <p:sldLayoutId id="2147485621" r:id="rId11"/>
    <p:sldLayoutId id="2147485622" r:id="rId12"/>
    <p:sldLayoutId id="2147485623" r:id="rId13"/>
  </p:sldLayoutIdLst>
  <p:transition advClick="0"/>
  <p:timing>
    <p:tnLst>
      <p:par>
        <p:cTn id="1" dur="indefinite" restart="never" nodeType="tmRoot"/>
      </p:par>
    </p:tnLst>
  </p:timing>
  <p:hf hdr="0" ftr="0" dt="0"/>
  <p:txStyles>
    <p:titleStyle>
      <a:lvl1pPr algn="ctr" rtl="0" eaLnBrk="0" fontAlgn="base" hangingPunct="0">
        <a:spcBef>
          <a:spcPct val="0"/>
        </a:spcBef>
        <a:spcAft>
          <a:spcPct val="0"/>
        </a:spcAft>
        <a:defRPr sz="2400" b="1" i="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5pPr>
      <a:lvl6pPr marL="457088" algn="ctr" rtl="0" fontAlgn="base">
        <a:spcBef>
          <a:spcPct val="0"/>
        </a:spcBef>
        <a:spcAft>
          <a:spcPct val="0"/>
        </a:spcAft>
        <a:defRPr sz="2400" b="1" i="1">
          <a:solidFill>
            <a:schemeClr val="tx2"/>
          </a:solidFill>
          <a:latin typeface="Arial" charset="0"/>
        </a:defRPr>
      </a:lvl6pPr>
      <a:lvl7pPr marL="914175" algn="ctr" rtl="0" fontAlgn="base">
        <a:spcBef>
          <a:spcPct val="0"/>
        </a:spcBef>
        <a:spcAft>
          <a:spcPct val="0"/>
        </a:spcAft>
        <a:defRPr sz="2400" b="1" i="1">
          <a:solidFill>
            <a:schemeClr val="tx2"/>
          </a:solidFill>
          <a:latin typeface="Arial" charset="0"/>
        </a:defRPr>
      </a:lvl7pPr>
      <a:lvl8pPr marL="1371261" algn="ctr" rtl="0" fontAlgn="base">
        <a:spcBef>
          <a:spcPct val="0"/>
        </a:spcBef>
        <a:spcAft>
          <a:spcPct val="0"/>
        </a:spcAft>
        <a:defRPr sz="2400" b="1" i="1">
          <a:solidFill>
            <a:schemeClr val="tx2"/>
          </a:solidFill>
          <a:latin typeface="Arial" charset="0"/>
        </a:defRPr>
      </a:lvl8pPr>
      <a:lvl9pPr marL="1828350" algn="ctr" rtl="0" fontAlgn="base">
        <a:spcBef>
          <a:spcPct val="0"/>
        </a:spcBef>
        <a:spcAft>
          <a:spcPct val="0"/>
        </a:spcAft>
        <a:defRPr sz="2400" b="1" i="1">
          <a:solidFill>
            <a:schemeClr val="tx2"/>
          </a:solidFill>
          <a:latin typeface="Arial" charset="0"/>
        </a:defRPr>
      </a:lvl9pPr>
    </p:titleStyle>
    <p:bodyStyle>
      <a:lvl1pPr marL="339725" indent="-339725" algn="l" rtl="0" eaLnBrk="0" fontAlgn="base" hangingPunct="0">
        <a:spcBef>
          <a:spcPct val="30000"/>
        </a:spcBef>
        <a:spcAft>
          <a:spcPct val="0"/>
        </a:spcAft>
        <a:buClr>
          <a:srgbClr val="0000FF"/>
        </a:buClr>
        <a:buSzPct val="100000"/>
        <a:buFont typeface="Symbol" charset="2"/>
        <a:buChar char="·"/>
        <a:defRPr sz="2000" b="1">
          <a:solidFill>
            <a:schemeClr val="tx1"/>
          </a:solidFill>
          <a:latin typeface="+mn-lt"/>
          <a:ea typeface="ＭＳ Ｐゴシック" charset="-128"/>
          <a:cs typeface="ＭＳ Ｐゴシック" charset="-128"/>
        </a:defRPr>
      </a:lvl1pPr>
      <a:lvl2pPr marL="739775" indent="-282575" algn="l" rtl="0" eaLnBrk="0" fontAlgn="base" hangingPunct="0">
        <a:spcBef>
          <a:spcPct val="30000"/>
        </a:spcBef>
        <a:spcAft>
          <a:spcPct val="0"/>
        </a:spcAft>
        <a:buClr>
          <a:schemeClr val="tx1"/>
        </a:buClr>
        <a:buSzPct val="100000"/>
        <a:buFont typeface="Arial" charset="0"/>
        <a:buChar char="–"/>
        <a:defRPr>
          <a:solidFill>
            <a:schemeClr val="tx1"/>
          </a:solidFill>
          <a:latin typeface="+mn-lt"/>
          <a:ea typeface="ＭＳ Ｐゴシック" pitchFamily="-105" charset="-128"/>
        </a:defRPr>
      </a:lvl2pPr>
      <a:lvl3pPr marL="1138238" indent="-225425" algn="l" rtl="0" eaLnBrk="0" fontAlgn="base" hangingPunct="0">
        <a:spcBef>
          <a:spcPct val="30000"/>
        </a:spcBef>
        <a:spcAft>
          <a:spcPct val="0"/>
        </a:spcAft>
        <a:buSzPct val="70000"/>
        <a:buFont typeface="Wingdings" charset="2"/>
        <a:buChar char="Ø"/>
        <a:defRPr sz="1600">
          <a:solidFill>
            <a:schemeClr val="tx1"/>
          </a:solidFill>
          <a:latin typeface="+mn-lt"/>
          <a:ea typeface="ヒラギノ角ゴ Pro W3" charset="-128"/>
          <a:cs typeface="ヒラギノ角ゴ Pro W3" charset="-128"/>
        </a:defRPr>
      </a:lvl3pPr>
      <a:lvl4pPr marL="1595438" indent="-225425" algn="l" rtl="0" eaLnBrk="0" fontAlgn="base" hangingPunct="0">
        <a:spcBef>
          <a:spcPct val="30000"/>
        </a:spcBef>
        <a:spcAft>
          <a:spcPct val="0"/>
        </a:spcAft>
        <a:buFont typeface="Symbol" charset="2"/>
        <a:buChar char="·"/>
        <a:defRPr sz="1400">
          <a:solidFill>
            <a:schemeClr val="tx1"/>
          </a:solidFill>
          <a:latin typeface="+mn-lt"/>
          <a:ea typeface="ヒラギノ角ゴ Pro W3" charset="-128"/>
        </a:defRPr>
      </a:lvl4pPr>
      <a:lvl5pPr marL="2054225" indent="-225425" algn="l" rtl="0" eaLnBrk="0" fontAlgn="base" hangingPunct="0">
        <a:spcBef>
          <a:spcPct val="30000"/>
        </a:spcBef>
        <a:spcAft>
          <a:spcPct val="0"/>
        </a:spcAft>
        <a:buFont typeface="Symbol" charset="2"/>
        <a:buChar char="-"/>
        <a:defRPr sz="1200">
          <a:solidFill>
            <a:schemeClr val="tx1"/>
          </a:solidFill>
          <a:latin typeface="+mn-lt"/>
          <a:ea typeface="ＭＳ Ｐゴシック" charset="-128"/>
          <a:cs typeface="ＭＳ Ｐゴシック" charset="-128"/>
        </a:defRPr>
      </a:lvl5pPr>
      <a:lvl6pPr marL="2513980" indent="-228544" algn="l" rtl="0" fontAlgn="base">
        <a:spcBef>
          <a:spcPct val="30000"/>
        </a:spcBef>
        <a:spcAft>
          <a:spcPct val="0"/>
        </a:spcAft>
        <a:buFont typeface="Symbol" pitchFamily="18" charset="2"/>
        <a:buChar char="-"/>
        <a:defRPr sz="1200">
          <a:solidFill>
            <a:schemeClr val="tx1"/>
          </a:solidFill>
          <a:latin typeface="+mn-lt"/>
        </a:defRPr>
      </a:lvl6pPr>
      <a:lvl7pPr marL="2971067" indent="-228544" algn="l" rtl="0" fontAlgn="base">
        <a:spcBef>
          <a:spcPct val="30000"/>
        </a:spcBef>
        <a:spcAft>
          <a:spcPct val="0"/>
        </a:spcAft>
        <a:buFont typeface="Symbol" pitchFamily="18" charset="2"/>
        <a:buChar char="-"/>
        <a:defRPr sz="1200">
          <a:solidFill>
            <a:schemeClr val="tx1"/>
          </a:solidFill>
          <a:latin typeface="+mn-lt"/>
        </a:defRPr>
      </a:lvl7pPr>
      <a:lvl8pPr marL="3428155" indent="-228544" algn="l" rtl="0" fontAlgn="base">
        <a:spcBef>
          <a:spcPct val="30000"/>
        </a:spcBef>
        <a:spcAft>
          <a:spcPct val="0"/>
        </a:spcAft>
        <a:buFont typeface="Symbol" pitchFamily="18" charset="2"/>
        <a:buChar char="-"/>
        <a:defRPr sz="1200">
          <a:solidFill>
            <a:schemeClr val="tx1"/>
          </a:solidFill>
          <a:latin typeface="+mn-lt"/>
        </a:defRPr>
      </a:lvl8pPr>
      <a:lvl9pPr marL="3885243" indent="-228544" algn="l" rtl="0" fontAlgn="base">
        <a:spcBef>
          <a:spcPct val="30000"/>
        </a:spcBef>
        <a:spcAft>
          <a:spcPct val="0"/>
        </a:spcAft>
        <a:buFont typeface="Symbol" pitchFamily="18" charset="2"/>
        <a:buChar char="-"/>
        <a:defRPr sz="1200">
          <a:solidFill>
            <a:schemeClr val="tx1"/>
          </a:solidFill>
          <a:latin typeface="+mn-lt"/>
        </a:defRPr>
      </a:lvl9pPr>
    </p:bodyStyle>
    <p:otherStyle>
      <a:defPPr>
        <a:defRPr lang="en-US"/>
      </a:defPPr>
      <a:lvl1pPr marL="0" algn="l" defTabSz="914175" rtl="0" eaLnBrk="1" latinLnBrk="0" hangingPunct="1">
        <a:defRPr sz="1800" kern="1200">
          <a:solidFill>
            <a:schemeClr val="tx1"/>
          </a:solidFill>
          <a:latin typeface="+mn-lt"/>
          <a:ea typeface="+mn-ea"/>
          <a:cs typeface="+mn-cs"/>
        </a:defRPr>
      </a:lvl1pPr>
      <a:lvl2pPr marL="457088" algn="l" defTabSz="914175" rtl="0" eaLnBrk="1" latinLnBrk="0" hangingPunct="1">
        <a:defRPr sz="1800" kern="1200">
          <a:solidFill>
            <a:schemeClr val="tx1"/>
          </a:solidFill>
          <a:latin typeface="+mn-lt"/>
          <a:ea typeface="+mn-ea"/>
          <a:cs typeface="+mn-cs"/>
        </a:defRPr>
      </a:lvl2pPr>
      <a:lvl3pPr marL="914175" algn="l" defTabSz="914175" rtl="0" eaLnBrk="1" latinLnBrk="0" hangingPunct="1">
        <a:defRPr sz="1800" kern="1200">
          <a:solidFill>
            <a:schemeClr val="tx1"/>
          </a:solidFill>
          <a:latin typeface="+mn-lt"/>
          <a:ea typeface="+mn-ea"/>
          <a:cs typeface="+mn-cs"/>
        </a:defRPr>
      </a:lvl3pPr>
      <a:lvl4pPr marL="1371261" algn="l" defTabSz="914175" rtl="0" eaLnBrk="1" latinLnBrk="0" hangingPunct="1">
        <a:defRPr sz="1800" kern="1200">
          <a:solidFill>
            <a:schemeClr val="tx1"/>
          </a:solidFill>
          <a:latin typeface="+mn-lt"/>
          <a:ea typeface="+mn-ea"/>
          <a:cs typeface="+mn-cs"/>
        </a:defRPr>
      </a:lvl4pPr>
      <a:lvl5pPr marL="1828350" algn="l" defTabSz="914175" rtl="0" eaLnBrk="1" latinLnBrk="0" hangingPunct="1">
        <a:defRPr sz="1800" kern="1200">
          <a:solidFill>
            <a:schemeClr val="tx1"/>
          </a:solidFill>
          <a:latin typeface="+mn-lt"/>
          <a:ea typeface="+mn-ea"/>
          <a:cs typeface="+mn-cs"/>
        </a:defRPr>
      </a:lvl5pPr>
      <a:lvl6pPr marL="2285436" algn="l" defTabSz="914175" rtl="0" eaLnBrk="1" latinLnBrk="0" hangingPunct="1">
        <a:defRPr sz="1800" kern="1200">
          <a:solidFill>
            <a:schemeClr val="tx1"/>
          </a:solidFill>
          <a:latin typeface="+mn-lt"/>
          <a:ea typeface="+mn-ea"/>
          <a:cs typeface="+mn-cs"/>
        </a:defRPr>
      </a:lvl6pPr>
      <a:lvl7pPr marL="2742523" algn="l" defTabSz="914175" rtl="0" eaLnBrk="1" latinLnBrk="0" hangingPunct="1">
        <a:defRPr sz="1800" kern="1200">
          <a:solidFill>
            <a:schemeClr val="tx1"/>
          </a:solidFill>
          <a:latin typeface="+mn-lt"/>
          <a:ea typeface="+mn-ea"/>
          <a:cs typeface="+mn-cs"/>
        </a:defRPr>
      </a:lvl7pPr>
      <a:lvl8pPr marL="3199611" algn="l" defTabSz="914175" rtl="0" eaLnBrk="1" latinLnBrk="0" hangingPunct="1">
        <a:defRPr sz="1800" kern="1200">
          <a:solidFill>
            <a:schemeClr val="tx1"/>
          </a:solidFill>
          <a:latin typeface="+mn-lt"/>
          <a:ea typeface="+mn-ea"/>
          <a:cs typeface="+mn-cs"/>
        </a:defRPr>
      </a:lvl8pPr>
      <a:lvl9pPr marL="3656698" algn="l" defTabSz="914175"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14" cstate="screen"/>
          <a:srcRect/>
          <a:stretch>
            <a:fillRect/>
          </a:stretch>
        </p:blipFill>
        <p:spPr bwMode="auto">
          <a:xfrm>
            <a:off x="0" y="0"/>
            <a:ext cx="9144000" cy="6858000"/>
          </a:xfrm>
          <a:prstGeom prst="rect">
            <a:avLst/>
          </a:prstGeom>
          <a:noFill/>
          <a:ln w="9525">
            <a:noFill/>
            <a:miter lim="800000"/>
            <a:headEnd/>
            <a:tailEnd/>
          </a:ln>
        </p:spPr>
      </p:pic>
      <p:sp>
        <p:nvSpPr>
          <p:cNvPr id="13320" name="Rectangle 8"/>
          <p:cNvSpPr>
            <a:spLocks noChangeArrowheads="1"/>
          </p:cNvSpPr>
          <p:nvPr userDrawn="1"/>
        </p:nvSpPr>
        <p:spPr bwMode="auto">
          <a:xfrm>
            <a:off x="0" y="0"/>
            <a:ext cx="9144000" cy="6858000"/>
          </a:xfrm>
          <a:prstGeom prst="rect">
            <a:avLst/>
          </a:prstGeom>
          <a:noFill/>
          <a:ln w="9525">
            <a:solidFill>
              <a:schemeClr val="tx1"/>
            </a:solidFill>
            <a:miter lim="800000"/>
            <a:headEnd/>
            <a:tailEnd/>
          </a:ln>
          <a:effectLst/>
        </p:spPr>
        <p:txBody>
          <a:bodyPr wrap="none" anchor="ctr"/>
          <a:lstStyle/>
          <a:p>
            <a:pPr>
              <a:defRPr/>
            </a:pPr>
            <a:endParaRPr lang="en-US" sz="1800" b="0" i="0">
              <a:solidFill>
                <a:srgbClr val="000000"/>
              </a:solidFill>
            </a:endParaRPr>
          </a:p>
        </p:txBody>
      </p:sp>
      <p:sp>
        <p:nvSpPr>
          <p:cNvPr id="13514" name="Rectangle 202"/>
          <p:cNvSpPr>
            <a:spLocks noGrp="1" noChangeArrowheads="1"/>
          </p:cNvSpPr>
          <p:nvPr>
            <p:ph type="sldNum" sz="quarter" idx="4"/>
          </p:nvPr>
        </p:nvSpPr>
        <p:spPr bwMode="auto">
          <a:xfrm>
            <a:off x="6759575" y="614997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600">
                <a:solidFill>
                  <a:srgbClr val="000000"/>
                </a:solidFill>
                <a:latin typeface="Arial" charset="0"/>
              </a:defRPr>
            </a:lvl1pPr>
          </a:lstStyle>
          <a:p>
            <a:pPr>
              <a:defRPr/>
            </a:pPr>
            <a:fld id="{0B607941-3D76-4C9D-B8CE-212022800AAB}" type="slidenum">
              <a:rPr lang="en-US" b="0" i="0"/>
              <a:pPr>
                <a:defRPr/>
              </a:pPr>
              <a:t>‹#›</a:t>
            </a:fld>
            <a:endParaRPr lang="en-US" b="0" i="0"/>
          </a:p>
        </p:txBody>
      </p:sp>
    </p:spTree>
    <p:extLst>
      <p:ext uri="{BB962C8B-B14F-4D97-AF65-F5344CB8AC3E}">
        <p14:creationId xmlns:p14="http://schemas.microsoft.com/office/powerpoint/2010/main" val="1719248145"/>
      </p:ext>
    </p:extLst>
  </p:cSld>
  <p:clrMap bg1="lt1" tx1="dk1" bg2="lt2" tx2="dk2" accent1="accent1" accent2="accent2" accent3="accent3" accent4="accent4" accent5="accent5" accent6="accent6" hlink="hlink" folHlink="folHlink"/>
  <p:sldLayoutIdLst>
    <p:sldLayoutId id="2147485655" r:id="rId1"/>
    <p:sldLayoutId id="2147485656" r:id="rId2"/>
    <p:sldLayoutId id="2147485657" r:id="rId3"/>
    <p:sldLayoutId id="2147485658" r:id="rId4"/>
    <p:sldLayoutId id="2147485659" r:id="rId5"/>
    <p:sldLayoutId id="2147485660" r:id="rId6"/>
    <p:sldLayoutId id="2147485661" r:id="rId7"/>
    <p:sldLayoutId id="2147485662" r:id="rId8"/>
    <p:sldLayoutId id="2147485663" r:id="rId9"/>
    <p:sldLayoutId id="2147485664" r:id="rId10"/>
    <p:sldLayoutId id="2147485665" r:id="rId11"/>
    <p:sldLayoutId id="2147485666" r:id="rId12"/>
  </p:sldLayoutIdLst>
  <p:transition/>
  <p:timing>
    <p:tnLst>
      <p:par>
        <p:cTn id="1" dur="indefinite" restart="never" nodeType="tmRoot"/>
      </p:par>
    </p:tnLst>
  </p:timing>
  <p:hf hdr="0" ftr="0" dt="0"/>
  <p:txStyles>
    <p:titleStyle>
      <a:lvl1pPr algn="l" rtl="0" eaLnBrk="0" fontAlgn="base" hangingPunct="0">
        <a:lnSpc>
          <a:spcPct val="85000"/>
        </a:lnSpc>
        <a:spcBef>
          <a:spcPct val="0"/>
        </a:spcBef>
        <a:spcAft>
          <a:spcPct val="0"/>
        </a:spcAft>
        <a:defRPr sz="3200" b="1">
          <a:solidFill>
            <a:schemeClr val="accent2"/>
          </a:solidFill>
          <a:latin typeface="+mj-lt"/>
          <a:ea typeface="+mj-ea"/>
          <a:cs typeface="+mj-cs"/>
        </a:defRPr>
      </a:lvl1pPr>
      <a:lvl2pPr algn="l" rtl="0" eaLnBrk="0" fontAlgn="base" hangingPunct="0">
        <a:lnSpc>
          <a:spcPct val="85000"/>
        </a:lnSpc>
        <a:spcBef>
          <a:spcPct val="0"/>
        </a:spcBef>
        <a:spcAft>
          <a:spcPct val="0"/>
        </a:spcAft>
        <a:defRPr sz="3200" b="1">
          <a:solidFill>
            <a:schemeClr val="accent2"/>
          </a:solidFill>
          <a:latin typeface="Arial" charset="0"/>
        </a:defRPr>
      </a:lvl2pPr>
      <a:lvl3pPr algn="l" rtl="0" eaLnBrk="0" fontAlgn="base" hangingPunct="0">
        <a:lnSpc>
          <a:spcPct val="85000"/>
        </a:lnSpc>
        <a:spcBef>
          <a:spcPct val="0"/>
        </a:spcBef>
        <a:spcAft>
          <a:spcPct val="0"/>
        </a:spcAft>
        <a:defRPr sz="3200" b="1">
          <a:solidFill>
            <a:schemeClr val="accent2"/>
          </a:solidFill>
          <a:latin typeface="Arial" charset="0"/>
        </a:defRPr>
      </a:lvl3pPr>
      <a:lvl4pPr algn="l" rtl="0" eaLnBrk="0" fontAlgn="base" hangingPunct="0">
        <a:lnSpc>
          <a:spcPct val="85000"/>
        </a:lnSpc>
        <a:spcBef>
          <a:spcPct val="0"/>
        </a:spcBef>
        <a:spcAft>
          <a:spcPct val="0"/>
        </a:spcAft>
        <a:defRPr sz="3200" b="1">
          <a:solidFill>
            <a:schemeClr val="accent2"/>
          </a:solidFill>
          <a:latin typeface="Arial" charset="0"/>
        </a:defRPr>
      </a:lvl4pPr>
      <a:lvl5pPr algn="l" rtl="0" eaLnBrk="0" fontAlgn="base" hangingPunct="0">
        <a:lnSpc>
          <a:spcPct val="85000"/>
        </a:lnSpc>
        <a:spcBef>
          <a:spcPct val="0"/>
        </a:spcBef>
        <a:spcAft>
          <a:spcPct val="0"/>
        </a:spcAft>
        <a:defRPr sz="3200" b="1">
          <a:solidFill>
            <a:schemeClr val="accent2"/>
          </a:solidFill>
          <a:latin typeface="Arial" charset="0"/>
        </a:defRPr>
      </a:lvl5pPr>
      <a:lvl6pPr marL="457200" algn="l" rtl="0" fontAlgn="base">
        <a:lnSpc>
          <a:spcPct val="85000"/>
        </a:lnSpc>
        <a:spcBef>
          <a:spcPct val="0"/>
        </a:spcBef>
        <a:spcAft>
          <a:spcPct val="0"/>
        </a:spcAft>
        <a:defRPr sz="3200" b="1">
          <a:solidFill>
            <a:schemeClr val="accent2"/>
          </a:solidFill>
          <a:latin typeface="Arial" charset="0"/>
        </a:defRPr>
      </a:lvl6pPr>
      <a:lvl7pPr marL="914400" algn="l" rtl="0" fontAlgn="base">
        <a:lnSpc>
          <a:spcPct val="85000"/>
        </a:lnSpc>
        <a:spcBef>
          <a:spcPct val="0"/>
        </a:spcBef>
        <a:spcAft>
          <a:spcPct val="0"/>
        </a:spcAft>
        <a:defRPr sz="3200" b="1">
          <a:solidFill>
            <a:schemeClr val="accent2"/>
          </a:solidFill>
          <a:latin typeface="Arial" charset="0"/>
        </a:defRPr>
      </a:lvl7pPr>
      <a:lvl8pPr marL="1371600" algn="l" rtl="0" fontAlgn="base">
        <a:lnSpc>
          <a:spcPct val="85000"/>
        </a:lnSpc>
        <a:spcBef>
          <a:spcPct val="0"/>
        </a:spcBef>
        <a:spcAft>
          <a:spcPct val="0"/>
        </a:spcAft>
        <a:defRPr sz="3200" b="1">
          <a:solidFill>
            <a:schemeClr val="accent2"/>
          </a:solidFill>
          <a:latin typeface="Arial" charset="0"/>
        </a:defRPr>
      </a:lvl8pPr>
      <a:lvl9pPr marL="1828800" algn="l" rtl="0" fontAlgn="base">
        <a:lnSpc>
          <a:spcPct val="85000"/>
        </a:lnSpc>
        <a:spcBef>
          <a:spcPct val="0"/>
        </a:spcBef>
        <a:spcAft>
          <a:spcPct val="0"/>
        </a:spcAft>
        <a:defRPr sz="3200" b="1">
          <a:solidFill>
            <a:schemeClr val="accent2"/>
          </a:solidFill>
          <a:latin typeface="Arial" charset="0"/>
        </a:defRPr>
      </a:lvl9pPr>
    </p:titleStyle>
    <p:bodyStyle>
      <a:lvl1pPr marL="282575" indent="-282575" algn="l" rtl="0" eaLnBrk="0" fontAlgn="base" hangingPunct="0">
        <a:spcBef>
          <a:spcPct val="30000"/>
        </a:spcBef>
        <a:spcAft>
          <a:spcPct val="0"/>
        </a:spcAft>
        <a:buChar char="•"/>
        <a:defRPr sz="2000">
          <a:solidFill>
            <a:schemeClr val="tx1"/>
          </a:solidFill>
          <a:latin typeface="+mn-lt"/>
          <a:ea typeface="+mn-ea"/>
          <a:cs typeface="+mn-cs"/>
        </a:defRPr>
      </a:lvl1pPr>
      <a:lvl2pPr marL="636588" indent="-239713" algn="l" rtl="0" eaLnBrk="0" fontAlgn="base" hangingPunct="0">
        <a:spcBef>
          <a:spcPct val="30000"/>
        </a:spcBef>
        <a:spcAft>
          <a:spcPct val="0"/>
        </a:spcAft>
        <a:buFont typeface="Times" charset="0"/>
        <a:buChar char="–"/>
        <a:defRPr sz="2000">
          <a:solidFill>
            <a:schemeClr val="tx1"/>
          </a:solidFill>
          <a:latin typeface="+mn-lt"/>
        </a:defRPr>
      </a:lvl2pPr>
      <a:lvl3pPr marL="917575" indent="-166688" algn="l" rtl="0" eaLnBrk="0" fontAlgn="base" hangingPunct="0">
        <a:spcBef>
          <a:spcPct val="30000"/>
        </a:spcBef>
        <a:spcAft>
          <a:spcPct val="0"/>
        </a:spcAft>
        <a:buChar char="•"/>
        <a:defRPr sz="2000">
          <a:solidFill>
            <a:schemeClr val="tx1"/>
          </a:solidFill>
          <a:latin typeface="+mn-lt"/>
        </a:defRPr>
      </a:lvl3pPr>
      <a:lvl4pPr marL="1255713" indent="-223838" algn="l" rtl="0" eaLnBrk="0" fontAlgn="base" hangingPunct="0">
        <a:spcBef>
          <a:spcPct val="30000"/>
        </a:spcBef>
        <a:spcAft>
          <a:spcPct val="0"/>
        </a:spcAft>
        <a:buChar char="–"/>
        <a:defRPr sz="2000">
          <a:solidFill>
            <a:schemeClr val="tx1"/>
          </a:solidFill>
          <a:latin typeface="+mn-lt"/>
        </a:defRPr>
      </a:lvl4pPr>
      <a:lvl5pPr marL="1593850" indent="-223838" algn="l" rtl="0" eaLnBrk="0" fontAlgn="base" hangingPunct="0">
        <a:spcBef>
          <a:spcPct val="30000"/>
        </a:spcBef>
        <a:spcAft>
          <a:spcPct val="0"/>
        </a:spcAft>
        <a:buChar char="»"/>
        <a:defRPr sz="2000">
          <a:solidFill>
            <a:schemeClr val="tx1"/>
          </a:solidFill>
          <a:latin typeface="+mn-lt"/>
        </a:defRPr>
      </a:lvl5pPr>
      <a:lvl6pPr marL="2051050" indent="-223838" algn="l" rtl="0" fontAlgn="base">
        <a:spcBef>
          <a:spcPct val="30000"/>
        </a:spcBef>
        <a:spcAft>
          <a:spcPct val="0"/>
        </a:spcAft>
        <a:buChar char="»"/>
        <a:defRPr sz="2000">
          <a:solidFill>
            <a:schemeClr val="tx1"/>
          </a:solidFill>
          <a:latin typeface="+mn-lt"/>
        </a:defRPr>
      </a:lvl6pPr>
      <a:lvl7pPr marL="2508250" indent="-223838" algn="l" rtl="0" fontAlgn="base">
        <a:spcBef>
          <a:spcPct val="30000"/>
        </a:spcBef>
        <a:spcAft>
          <a:spcPct val="0"/>
        </a:spcAft>
        <a:buChar char="»"/>
        <a:defRPr sz="2000">
          <a:solidFill>
            <a:schemeClr val="tx1"/>
          </a:solidFill>
          <a:latin typeface="+mn-lt"/>
        </a:defRPr>
      </a:lvl7pPr>
      <a:lvl8pPr marL="2965450" indent="-223838" algn="l" rtl="0" fontAlgn="base">
        <a:spcBef>
          <a:spcPct val="30000"/>
        </a:spcBef>
        <a:spcAft>
          <a:spcPct val="0"/>
        </a:spcAft>
        <a:buChar char="»"/>
        <a:defRPr sz="2000">
          <a:solidFill>
            <a:schemeClr val="tx1"/>
          </a:solidFill>
          <a:latin typeface="+mn-lt"/>
        </a:defRPr>
      </a:lvl8pPr>
      <a:lvl9pPr marL="3422650" indent="-223838" algn="l" rtl="0" fontAlgn="base">
        <a:spcBef>
          <a:spcPct val="3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9"/>
          <p:cNvSpPr>
            <a:spLocks noChangeArrowheads="1"/>
          </p:cNvSpPr>
          <p:nvPr userDrawn="1"/>
        </p:nvSpPr>
        <p:spPr bwMode="auto">
          <a:xfrm>
            <a:off x="0" y="0"/>
            <a:ext cx="9144000" cy="846138"/>
          </a:xfrm>
          <a:prstGeom prst="rect">
            <a:avLst/>
          </a:prstGeom>
          <a:solidFill>
            <a:srgbClr val="000000"/>
          </a:solidFill>
          <a:ln>
            <a:noFill/>
          </a:ln>
          <a:extLst/>
        </p:spPr>
        <p:txBody>
          <a:bodyPr/>
          <a:lstStyle>
            <a:lvl1pPr>
              <a:defRPr sz="2400">
                <a:solidFill>
                  <a:schemeClr val="tx1"/>
                </a:solidFill>
                <a:latin typeface="Calibri" charset="0"/>
                <a:ea typeface="ＭＳ Ｐゴシック" charset="-128"/>
              </a:defRPr>
            </a:lvl1pPr>
            <a:lvl2pPr marL="742950" indent="-285750">
              <a:defRPr sz="2400">
                <a:solidFill>
                  <a:schemeClr val="tx1"/>
                </a:solidFill>
                <a:latin typeface="Calibri" charset="0"/>
                <a:ea typeface="ＭＳ Ｐゴシック" charset="-128"/>
              </a:defRPr>
            </a:lvl2pPr>
            <a:lvl3pPr marL="1143000" indent="-228600">
              <a:defRPr sz="2400">
                <a:solidFill>
                  <a:schemeClr val="tx1"/>
                </a:solidFill>
                <a:latin typeface="Calibri" charset="0"/>
                <a:ea typeface="ＭＳ Ｐゴシック" charset="-128"/>
              </a:defRPr>
            </a:lvl3pPr>
            <a:lvl4pPr marL="1600200" indent="-228600">
              <a:defRPr sz="2400">
                <a:solidFill>
                  <a:schemeClr val="tx1"/>
                </a:solidFill>
                <a:latin typeface="Calibri" charset="0"/>
                <a:ea typeface="ＭＳ Ｐゴシック" charset="-128"/>
              </a:defRPr>
            </a:lvl4pPr>
            <a:lvl5pPr marL="2057400" indent="-228600">
              <a:defRPr sz="2400">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defRPr>
            </a:lvl9pPr>
          </a:lstStyle>
          <a:p>
            <a:pPr defTabSz="342900">
              <a:spcBef>
                <a:spcPct val="20000"/>
              </a:spcBef>
              <a:defRPr/>
            </a:pPr>
            <a:endParaRPr lang="en-US" altLang="en-US" sz="1350" b="0" i="0" dirty="0">
              <a:solidFill>
                <a:srgbClr val="000000"/>
              </a:solidFill>
              <a:latin typeface="Arial" charset="0"/>
            </a:endParaRPr>
          </a:p>
        </p:txBody>
      </p:sp>
      <p:sp>
        <p:nvSpPr>
          <p:cNvPr id="1028" name="Title Placeholder 1"/>
          <p:cNvSpPr>
            <a:spLocks noGrp="1"/>
          </p:cNvSpPr>
          <p:nvPr>
            <p:ph type="title"/>
          </p:nvPr>
        </p:nvSpPr>
        <p:spPr bwMode="auto">
          <a:xfrm>
            <a:off x="236538" y="103188"/>
            <a:ext cx="80772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x-none" dirty="0"/>
              <a:t>CLICK TO EDIT MASTER TITLE STYLE</a:t>
            </a:r>
          </a:p>
        </p:txBody>
      </p:sp>
      <p:sp>
        <p:nvSpPr>
          <p:cNvPr id="1029" name="Text Placeholder 2"/>
          <p:cNvSpPr>
            <a:spLocks noGrp="1"/>
          </p:cNvSpPr>
          <p:nvPr>
            <p:ph type="body" idx="1"/>
          </p:nvPr>
        </p:nvSpPr>
        <p:spPr bwMode="auto">
          <a:xfrm>
            <a:off x="457200" y="1003302"/>
            <a:ext cx="8229600" cy="512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50">
                <a:solidFill>
                  <a:srgbClr val="000000"/>
                </a:solidFill>
                <a:latin typeface="Arial" charset="0"/>
              </a:defRPr>
            </a:lvl1pPr>
          </a:lstStyle>
          <a:p>
            <a:pPr defTabSz="342900">
              <a:defRPr/>
            </a:pPr>
            <a:fld id="{F81212BE-DDED-794D-9DBD-821C8354EFEA}" type="slidenum">
              <a:rPr lang="en-US" altLang="x-none" b="0" i="0" smtClean="0"/>
              <a:pPr defTabSz="342900">
                <a:defRPr/>
              </a:pPr>
              <a:t>‹#›</a:t>
            </a:fld>
            <a:endParaRPr lang="en-US" altLang="x-none" b="0" i="0" dirty="0"/>
          </a:p>
        </p:txBody>
      </p:sp>
      <p:sp>
        <p:nvSpPr>
          <p:cNvPr id="2" name="Footer Placeholder 1"/>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defTabSz="685800" eaLnBrk="1" hangingPunct="1">
              <a:defRPr sz="900">
                <a:solidFill>
                  <a:srgbClr val="FF0000"/>
                </a:solidFill>
                <a:latin typeface="Arial" charset="0"/>
                <a:ea typeface="MS PGothic" charset="0"/>
                <a:cs typeface="Arial" charset="0"/>
              </a:defRPr>
            </a:lvl1pPr>
          </a:lstStyle>
          <a:p>
            <a:pPr>
              <a:defRPr/>
            </a:pPr>
            <a:endParaRPr lang="en-US" b="0" i="0" dirty="0"/>
          </a:p>
        </p:txBody>
      </p:sp>
      <p:pic>
        <p:nvPicPr>
          <p:cNvPr id="8" name="Picture 7"/>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438165" y="118347"/>
            <a:ext cx="536878" cy="592854"/>
          </a:xfrm>
          <a:prstGeom prst="rect">
            <a:avLst/>
          </a:prstGeom>
        </p:spPr>
      </p:pic>
    </p:spTree>
    <p:extLst>
      <p:ext uri="{BB962C8B-B14F-4D97-AF65-F5344CB8AC3E}">
        <p14:creationId xmlns:p14="http://schemas.microsoft.com/office/powerpoint/2010/main" val="2175590362"/>
      </p:ext>
    </p:extLst>
  </p:cSld>
  <p:clrMap bg1="lt1" tx1="dk1" bg2="lt2" tx2="dk2" accent1="accent1" accent2="accent2" accent3="accent3" accent4="accent4" accent5="accent5" accent6="accent6" hlink="hlink" folHlink="folHlink"/>
  <p:sldLayoutIdLst>
    <p:sldLayoutId id="2147485773" r:id="rId1"/>
    <p:sldLayoutId id="2147485774" r:id="rId2"/>
    <p:sldLayoutId id="2147485775" r:id="rId3"/>
    <p:sldLayoutId id="2147485776" r:id="rId4"/>
    <p:sldLayoutId id="2147485777" r:id="rId5"/>
    <p:sldLayoutId id="2147485778" r:id="rId6"/>
    <p:sldLayoutId id="2147485779" r:id="rId7"/>
    <p:sldLayoutId id="2147485780" r:id="rId8"/>
  </p:sldLayoutIdLst>
  <p:transition spd="slow">
    <p:fade/>
  </p:transition>
  <p:hf hdr="0" ftr="0" dt="0"/>
  <p:txStyles>
    <p:titleStyle>
      <a:lvl1pPr algn="l" defTabSz="342900" rtl="0" eaLnBrk="0" fontAlgn="base" hangingPunct="0">
        <a:spcBef>
          <a:spcPct val="0"/>
        </a:spcBef>
        <a:spcAft>
          <a:spcPct val="0"/>
        </a:spcAft>
        <a:defRPr sz="1500" b="0" kern="1200">
          <a:solidFill>
            <a:schemeClr val="bg1"/>
          </a:solidFill>
          <a:latin typeface="+mn-lt"/>
          <a:ea typeface="ヒラギノ角ゴ Pro W3" charset="-128"/>
          <a:cs typeface="Arial"/>
        </a:defRPr>
      </a:lvl1pPr>
      <a:lvl2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2pPr>
      <a:lvl3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3pPr>
      <a:lvl4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4pPr>
      <a:lvl5pPr algn="l" defTabSz="342900" rtl="0" eaLnBrk="0" fontAlgn="base" hangingPunct="0">
        <a:spcBef>
          <a:spcPct val="0"/>
        </a:spcBef>
        <a:spcAft>
          <a:spcPct val="0"/>
        </a:spcAft>
        <a:defRPr sz="1800" b="1">
          <a:solidFill>
            <a:schemeClr val="bg1"/>
          </a:solidFill>
          <a:latin typeface="Arial" charset="0"/>
          <a:ea typeface="ヒラギノ角ゴ Pro W3" charset="-128"/>
          <a:cs typeface="Arial" pitchFamily="34" charset="0"/>
        </a:defRPr>
      </a:lvl5pPr>
      <a:lvl6pPr marL="3429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6pPr>
      <a:lvl7pPr marL="6858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7pPr>
      <a:lvl8pPr marL="10287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8pPr>
      <a:lvl9pPr marL="1371600" algn="ctr" defTabSz="342900" rtl="0" fontAlgn="base">
        <a:spcBef>
          <a:spcPct val="0"/>
        </a:spcBef>
        <a:spcAft>
          <a:spcPct val="0"/>
        </a:spcAft>
        <a:defRPr sz="3300">
          <a:solidFill>
            <a:schemeClr val="tx1"/>
          </a:solidFill>
          <a:latin typeface="Calibri" charset="0"/>
          <a:ea typeface="ヒラギノ角ゴ Pro W3" charset="-128"/>
          <a:cs typeface="ヒラギノ角ゴ Pro W3" charset="-128"/>
        </a:defRPr>
      </a:lvl9pPr>
    </p:titleStyle>
    <p:bodyStyle>
      <a:lvl1pPr marL="133350" indent="-133350" algn="l" defTabSz="342900" rtl="0" eaLnBrk="0" fontAlgn="base" hangingPunct="0">
        <a:spcBef>
          <a:spcPct val="20000"/>
        </a:spcBef>
        <a:spcAft>
          <a:spcPct val="0"/>
        </a:spcAft>
        <a:buFont typeface="Arial" charset="0"/>
        <a:buChar char="•"/>
        <a:defRPr b="1" kern="1200">
          <a:solidFill>
            <a:schemeClr val="tx1"/>
          </a:solidFill>
          <a:latin typeface="Arial"/>
          <a:ea typeface="ヒラギノ角ゴ Pro W3" charset="-128"/>
          <a:cs typeface="Arial"/>
        </a:defRPr>
      </a:lvl1pPr>
      <a:lvl2pPr marL="5143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2pPr>
      <a:lvl3pPr marL="8572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3pPr>
      <a:lvl4pPr marL="12001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4pPr>
      <a:lvl5pPr marL="1543050" indent="-171450" algn="l" defTabSz="342900" rtl="0" eaLnBrk="0" fontAlgn="base" hangingPunct="0">
        <a:spcBef>
          <a:spcPct val="20000"/>
        </a:spcBef>
        <a:spcAft>
          <a:spcPct val="0"/>
        </a:spcAft>
        <a:buFont typeface="Arial" charset="0"/>
        <a:buChar char="»"/>
        <a:defRPr kern="1200">
          <a:solidFill>
            <a:schemeClr val="tx1"/>
          </a:solidFill>
          <a:latin typeface="Arial"/>
          <a:ea typeface="ヒラギノ角ゴ Pro W3"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3.tiff"/><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46.tiff"/></Relationships>
</file>

<file path=ppt/slides/_rels/slide1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5.png"/><Relationship Id="rId5" Type="http://schemas.openxmlformats.org/officeDocument/2006/relationships/image" Target="../media/image54.jpg"/><Relationship Id="rId4" Type="http://schemas.openxmlformats.org/officeDocument/2006/relationships/image" Target="../media/image53.jp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tiff"/><Relationship Id="rId7"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59.jpeg"/><Relationship Id="rId11" Type="http://schemas.openxmlformats.org/officeDocument/2006/relationships/image" Target="../media/image64.png"/><Relationship Id="rId5" Type="http://schemas.openxmlformats.org/officeDocument/2006/relationships/image" Target="../media/image58.jpeg"/><Relationship Id="rId10" Type="http://schemas.openxmlformats.org/officeDocument/2006/relationships/image" Target="../media/image63.tiff"/><Relationship Id="rId4" Type="http://schemas.openxmlformats.org/officeDocument/2006/relationships/image" Target="../media/image57.jpe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66.tiff"/><Relationship Id="rId2" Type="http://schemas.openxmlformats.org/officeDocument/2006/relationships/notesSlide" Target="../notesSlides/notesSlide11.xml"/><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07.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5.xml"/><Relationship Id="rId1" Type="http://schemas.openxmlformats.org/officeDocument/2006/relationships/slideLayout" Target="../slideLayouts/slideLayout115.xml"/></Relationships>
</file>

<file path=ppt/slides/_rels/slide8.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1985357" y="1371600"/>
            <a:ext cx="7158643" cy="1200306"/>
          </a:xfrm>
          <a:prstGeom prst="rect">
            <a:avLst/>
          </a:prstGeom>
        </p:spPr>
        <p:txBody>
          <a:bodyPr lIns="91417" tIns="45709" rIns="91417" bIns="45709">
            <a:spAutoFit/>
          </a:bodyPr>
          <a:lstStyle/>
          <a:p>
            <a:pPr algn="r">
              <a:spcAft>
                <a:spcPts val="1200"/>
              </a:spcAft>
              <a:defRPr/>
            </a:pPr>
            <a:r>
              <a:rPr lang="en-US" sz="3600" dirty="0" smtClean="0">
                <a:solidFill>
                  <a:schemeClr val="bg1"/>
                </a:solidFill>
              </a:rPr>
              <a:t>NASA’s Plans for going Forward to the Moon</a:t>
            </a:r>
            <a:endParaRPr lang="en-US" sz="3400" i="0" kern="0" dirty="0">
              <a:ln>
                <a:solidFill>
                  <a:srgbClr val="000000"/>
                </a:solidFill>
              </a:ln>
              <a:solidFill>
                <a:schemeClr val="bg1"/>
              </a:solidFill>
              <a:effectLst>
                <a:outerShdw blurRad="50800" dist="38100" dir="2700000">
                  <a:srgbClr val="000000">
                    <a:alpha val="82000"/>
                  </a:srgbClr>
                </a:outerShdw>
              </a:effectLst>
              <a:latin typeface="Helvetica" charset="0"/>
            </a:endParaRPr>
          </a:p>
        </p:txBody>
      </p:sp>
      <p:sp>
        <p:nvSpPr>
          <p:cNvPr id="18434" name="TextBox 3"/>
          <p:cNvSpPr txBox="1">
            <a:spLocks noChangeArrowheads="1"/>
          </p:cNvSpPr>
          <p:nvPr/>
        </p:nvSpPr>
        <p:spPr bwMode="auto">
          <a:xfrm>
            <a:off x="381000" y="4419600"/>
            <a:ext cx="5408613" cy="1815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9" rIns="91417" bIns="45709">
            <a:spAutoFit/>
          </a:bodyPr>
          <a:lstStyle>
            <a:lvl1pPr eaLnBrk="0" hangingPunct="0">
              <a:defRPr sz="1400" b="1" i="1">
                <a:solidFill>
                  <a:srgbClr val="000080"/>
                </a:solidFill>
                <a:latin typeface="Arial" pitchFamily="34" charset="0"/>
                <a:ea typeface="ＭＳ Ｐゴシック" pitchFamily="34" charset="-128"/>
              </a:defRPr>
            </a:lvl1pPr>
            <a:lvl2pPr marL="742950" indent="-285750" eaLnBrk="0" hangingPunct="0">
              <a:defRPr sz="1400" b="1" i="1">
                <a:solidFill>
                  <a:srgbClr val="000080"/>
                </a:solidFill>
                <a:latin typeface="Arial" pitchFamily="34" charset="0"/>
                <a:ea typeface="ＭＳ Ｐゴシック" pitchFamily="34" charset="-128"/>
              </a:defRPr>
            </a:lvl2pPr>
            <a:lvl3pPr marL="1143000" indent="-228600" eaLnBrk="0" hangingPunct="0">
              <a:defRPr sz="1400" b="1" i="1">
                <a:solidFill>
                  <a:srgbClr val="000080"/>
                </a:solidFill>
                <a:latin typeface="Arial" pitchFamily="34" charset="0"/>
                <a:ea typeface="ＭＳ Ｐゴシック" pitchFamily="34" charset="-128"/>
              </a:defRPr>
            </a:lvl3pPr>
            <a:lvl4pPr marL="1600200" indent="-228600" eaLnBrk="0" hangingPunct="0">
              <a:defRPr sz="1400" b="1" i="1">
                <a:solidFill>
                  <a:srgbClr val="000080"/>
                </a:solidFill>
                <a:latin typeface="Arial" pitchFamily="34" charset="0"/>
                <a:ea typeface="ＭＳ Ｐゴシック" pitchFamily="34" charset="-128"/>
              </a:defRPr>
            </a:lvl4pPr>
            <a:lvl5pPr marL="2057400" indent="-228600" eaLnBrk="0" hangingPunct="0">
              <a:defRPr sz="1400" b="1" i="1">
                <a:solidFill>
                  <a:srgbClr val="000080"/>
                </a:solidFill>
                <a:latin typeface="Arial" pitchFamily="34" charset="0"/>
                <a:ea typeface="ＭＳ Ｐゴシック" pitchFamily="34" charset="-128"/>
              </a:defRPr>
            </a:lvl5pPr>
            <a:lvl6pPr marL="25146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6pPr>
            <a:lvl7pPr marL="29718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7pPr>
            <a:lvl8pPr marL="34290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8pPr>
            <a:lvl9pPr marL="38862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9pPr>
          </a:lstStyle>
          <a:p>
            <a:pPr eaLnBrk="1" hangingPunct="1"/>
            <a:r>
              <a:rPr lang="en-US" altLang="en-US" sz="1600" b="0" i="0" dirty="0" smtClean="0">
                <a:solidFill>
                  <a:srgbClr val="FFFFFF"/>
                </a:solidFill>
              </a:rPr>
              <a:t>Timothy Tawney</a:t>
            </a:r>
          </a:p>
          <a:p>
            <a:pPr eaLnBrk="1" hangingPunct="1"/>
            <a:r>
              <a:rPr lang="en-US" altLang="en-US" sz="1600" b="0" i="0" dirty="0" smtClean="0">
                <a:solidFill>
                  <a:srgbClr val="FFFFFF"/>
                </a:solidFill>
              </a:rPr>
              <a:t>NASA Europe Representative</a:t>
            </a:r>
          </a:p>
          <a:p>
            <a:pPr eaLnBrk="1" hangingPunct="1"/>
            <a:r>
              <a:rPr lang="en-US" altLang="en-US" sz="1600" b="0" i="0" dirty="0" smtClean="0">
                <a:solidFill>
                  <a:srgbClr val="FFFFFF"/>
                </a:solidFill>
              </a:rPr>
              <a:t>U.S. Embassy Paris/</a:t>
            </a:r>
            <a:br>
              <a:rPr lang="en-US" altLang="en-US" sz="1600" b="0" i="0" dirty="0" smtClean="0">
                <a:solidFill>
                  <a:srgbClr val="FFFFFF"/>
                </a:solidFill>
              </a:rPr>
            </a:br>
            <a:r>
              <a:rPr lang="en-US" altLang="en-US" sz="1600" b="0" i="0" dirty="0" smtClean="0">
                <a:solidFill>
                  <a:srgbClr val="FFFFFF"/>
                </a:solidFill>
              </a:rPr>
              <a:t>Office of International and </a:t>
            </a:r>
          </a:p>
          <a:p>
            <a:pPr eaLnBrk="1" hangingPunct="1"/>
            <a:r>
              <a:rPr lang="en-US" altLang="en-US" sz="1600" b="0" i="0" dirty="0" smtClean="0">
                <a:solidFill>
                  <a:srgbClr val="FFFFFF"/>
                </a:solidFill>
              </a:rPr>
              <a:t>Interagency Relations (OIIR)</a:t>
            </a:r>
          </a:p>
          <a:p>
            <a:pPr eaLnBrk="1" hangingPunct="1"/>
            <a:r>
              <a:rPr lang="en-US" altLang="en-US" sz="1600" b="0" i="0" dirty="0" smtClean="0">
                <a:solidFill>
                  <a:srgbClr val="FFFFFF"/>
                </a:solidFill>
              </a:rPr>
              <a:t>NASA Headquarters</a:t>
            </a:r>
          </a:p>
          <a:p>
            <a:pPr eaLnBrk="1" hangingPunct="1"/>
            <a:r>
              <a:rPr lang="en-US" altLang="en-US" sz="1600" b="0" i="0" dirty="0" smtClean="0">
                <a:solidFill>
                  <a:srgbClr val="FFFFFF"/>
                </a:solidFill>
              </a:rPr>
              <a:t>May 16, 2019</a:t>
            </a:r>
          </a:p>
        </p:txBody>
      </p:sp>
      <p:pic>
        <p:nvPicPr>
          <p:cNvPr id="18435" name="Picture 5" descr="NASA insignia B&amp;W w-rule.ai"/>
          <p:cNvPicPr>
            <a:picLocks noChangeAspect="1"/>
          </p:cNvPicPr>
          <p:nvPr/>
        </p:nvPicPr>
        <p:blipFill>
          <a:blip r:embed="rId3" cstate="print">
            <a:extLst>
              <a:ext uri="{28A0092B-C50C-407E-A947-70E740481C1C}">
                <a14:useLocalDpi xmlns:a14="http://schemas.microsoft.com/office/drawing/2010/main" val="0"/>
              </a:ext>
            </a:extLst>
          </a:blip>
          <a:srcRect l="18698" t="16454" r="11615" b="33437"/>
          <a:stretch>
            <a:fillRect/>
          </a:stretch>
        </p:blipFill>
        <p:spPr bwMode="auto">
          <a:xfrm>
            <a:off x="7924800" y="141288"/>
            <a:ext cx="838200"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4"/>
          <p:cNvSpPr txBox="1">
            <a:spLocks noChangeArrowheads="1"/>
          </p:cNvSpPr>
          <p:nvPr/>
        </p:nvSpPr>
        <p:spPr bwMode="auto">
          <a:xfrm>
            <a:off x="3810000" y="6248400"/>
            <a:ext cx="48768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7" tIns="45709" rIns="91417" bIns="45709">
            <a:spAutoFit/>
          </a:bodyPr>
          <a:lstStyle>
            <a:lvl1pPr eaLnBrk="0" hangingPunct="0">
              <a:defRPr sz="1400" b="1" i="1">
                <a:solidFill>
                  <a:srgbClr val="000080"/>
                </a:solidFill>
                <a:latin typeface="Arial" pitchFamily="34" charset="0"/>
                <a:ea typeface="ＭＳ Ｐゴシック" pitchFamily="34" charset="-128"/>
              </a:defRPr>
            </a:lvl1pPr>
            <a:lvl2pPr marL="742950" indent="-285750" eaLnBrk="0" hangingPunct="0">
              <a:defRPr sz="1400" b="1" i="1">
                <a:solidFill>
                  <a:srgbClr val="000080"/>
                </a:solidFill>
                <a:latin typeface="Arial" pitchFamily="34" charset="0"/>
                <a:ea typeface="ＭＳ Ｐゴシック" pitchFamily="34" charset="-128"/>
              </a:defRPr>
            </a:lvl2pPr>
            <a:lvl3pPr marL="1143000" indent="-228600" eaLnBrk="0" hangingPunct="0">
              <a:defRPr sz="1400" b="1" i="1">
                <a:solidFill>
                  <a:srgbClr val="000080"/>
                </a:solidFill>
                <a:latin typeface="Arial" pitchFamily="34" charset="0"/>
                <a:ea typeface="ＭＳ Ｐゴシック" pitchFamily="34" charset="-128"/>
              </a:defRPr>
            </a:lvl3pPr>
            <a:lvl4pPr marL="1600200" indent="-228600" eaLnBrk="0" hangingPunct="0">
              <a:defRPr sz="1400" b="1" i="1">
                <a:solidFill>
                  <a:srgbClr val="000080"/>
                </a:solidFill>
                <a:latin typeface="Arial" pitchFamily="34" charset="0"/>
                <a:ea typeface="ＭＳ Ｐゴシック" pitchFamily="34" charset="-128"/>
              </a:defRPr>
            </a:lvl4pPr>
            <a:lvl5pPr marL="2057400" indent="-228600" eaLnBrk="0" hangingPunct="0">
              <a:defRPr sz="1400" b="1" i="1">
                <a:solidFill>
                  <a:srgbClr val="000080"/>
                </a:solidFill>
                <a:latin typeface="Arial" pitchFamily="34" charset="0"/>
                <a:ea typeface="ＭＳ Ｐゴシック" pitchFamily="34" charset="-128"/>
              </a:defRPr>
            </a:lvl5pPr>
            <a:lvl6pPr marL="25146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6pPr>
            <a:lvl7pPr marL="29718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7pPr>
            <a:lvl8pPr marL="34290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8pPr>
            <a:lvl9pPr marL="3886200" indent="-228600" eaLnBrk="0" fontAlgn="base" hangingPunct="0">
              <a:spcBef>
                <a:spcPct val="0"/>
              </a:spcBef>
              <a:spcAft>
                <a:spcPct val="0"/>
              </a:spcAft>
              <a:defRPr sz="1400" b="1" i="1">
                <a:solidFill>
                  <a:srgbClr val="000080"/>
                </a:solidFill>
                <a:latin typeface="Arial" pitchFamily="34" charset="0"/>
                <a:ea typeface="ＭＳ Ｐゴシック" pitchFamily="34" charset="-128"/>
              </a:defRPr>
            </a:lvl9pPr>
          </a:lstStyle>
          <a:p>
            <a:pPr algn="r" eaLnBrk="1" hangingPunct="1"/>
            <a:r>
              <a:rPr lang="en-US" altLang="en-US" sz="1100" dirty="0">
                <a:solidFill>
                  <a:srgbClr val="FFFFFF"/>
                </a:solidFill>
              </a:rPr>
              <a:t>http://oiir.hq.nasa.gov/europe/</a:t>
            </a:r>
            <a:endParaRPr lang="en-US" altLang="en-US" sz="1100" dirty="0" smtClean="0">
              <a:solidFill>
                <a:srgbClr val="FFFFFF"/>
              </a:solidFill>
            </a:endParaRPr>
          </a:p>
        </p:txBody>
      </p:sp>
    </p:spTree>
    <p:extLst>
      <p:ext uri="{BB962C8B-B14F-4D97-AF65-F5344CB8AC3E}">
        <p14:creationId xmlns:p14="http://schemas.microsoft.com/office/powerpoint/2010/main" val="350052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8AEA15A-204C-1F46-9D28-7F3765B7190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857250"/>
            <a:ext cx="9143999" cy="5146922"/>
          </a:xfrm>
          <a:prstGeom prst="rect">
            <a:avLst/>
          </a:prstGeom>
        </p:spPr>
      </p:pic>
      <p:sp>
        <p:nvSpPr>
          <p:cNvPr id="3" name="Slide Number Placeholder 2"/>
          <p:cNvSpPr>
            <a:spLocks noGrp="1"/>
          </p:cNvSpPr>
          <p:nvPr>
            <p:ph type="sldNum" sz="quarter" idx="4294967295"/>
          </p:nvPr>
        </p:nvSpPr>
        <p:spPr>
          <a:xfrm>
            <a:off x="6500813" y="5726907"/>
            <a:ext cx="1543050" cy="273844"/>
          </a:xfrm>
        </p:spPr>
        <p:txBody>
          <a:bodyPr/>
          <a:lstStyle/>
          <a:p>
            <a:r>
              <a:rPr lang="en-US" dirty="0">
                <a:solidFill>
                  <a:prstClr val="black">
                    <a:tint val="75000"/>
                  </a:prstClr>
                </a:solidFill>
              </a:rPr>
              <a:t>18</a:t>
            </a:r>
          </a:p>
        </p:txBody>
      </p:sp>
      <p:sp>
        <p:nvSpPr>
          <p:cNvPr id="21" name="TextBox 20">
            <a:extLst>
              <a:ext uri="{FF2B5EF4-FFF2-40B4-BE49-F238E27FC236}">
                <a16:creationId xmlns="" xmlns:a16="http://schemas.microsoft.com/office/drawing/2014/main" id="{EBD39D66-913F-9D4F-A1F0-E64C7C2395A6}"/>
              </a:ext>
            </a:extLst>
          </p:cNvPr>
          <p:cNvSpPr txBox="1"/>
          <p:nvPr/>
        </p:nvSpPr>
        <p:spPr>
          <a:xfrm>
            <a:off x="1444431" y="3315916"/>
            <a:ext cx="1259188" cy="461665"/>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Cryofluid Management</a:t>
            </a:r>
          </a:p>
        </p:txBody>
      </p:sp>
      <p:sp>
        <p:nvSpPr>
          <p:cNvPr id="23" name="TextBox 22">
            <a:extLst>
              <a:ext uri="{FF2B5EF4-FFF2-40B4-BE49-F238E27FC236}">
                <a16:creationId xmlns="" xmlns:a16="http://schemas.microsoft.com/office/drawing/2014/main" id="{0F65D8B0-5D56-6A46-BC71-2EEE4EA02D2E}"/>
              </a:ext>
            </a:extLst>
          </p:cNvPr>
          <p:cNvSpPr txBox="1"/>
          <p:nvPr/>
        </p:nvSpPr>
        <p:spPr>
          <a:xfrm>
            <a:off x="1848174" y="974542"/>
            <a:ext cx="1338347" cy="830997"/>
          </a:xfrm>
          <a:prstGeom prst="rect">
            <a:avLst/>
          </a:prstGeom>
          <a:noFill/>
        </p:spPr>
        <p:txBody>
          <a:bodyPr wrap="square" rtlCol="0">
            <a:spAutoFit/>
          </a:bodyPr>
          <a:lstStyle/>
          <a:p>
            <a:pPr algn="r"/>
            <a:r>
              <a:rPr lang="en-US" sz="1200" dirty="0">
                <a:solidFill>
                  <a:schemeClr val="bg1"/>
                </a:solidFill>
                <a:latin typeface="Arial" panose="020B0604020202020204" pitchFamily="34" charset="0"/>
                <a:cs typeface="Arial" panose="020B0604020202020204" pitchFamily="34" charset="0"/>
              </a:rPr>
              <a:t>High Performance Spaceflight Computing</a:t>
            </a:r>
          </a:p>
        </p:txBody>
      </p:sp>
      <p:sp>
        <p:nvSpPr>
          <p:cNvPr id="24" name="TextBox 23">
            <a:extLst>
              <a:ext uri="{FF2B5EF4-FFF2-40B4-BE49-F238E27FC236}">
                <a16:creationId xmlns="" xmlns:a16="http://schemas.microsoft.com/office/drawing/2014/main" id="{3D4D7223-A630-1847-890B-2D1F144443D4}"/>
              </a:ext>
            </a:extLst>
          </p:cNvPr>
          <p:cNvSpPr txBox="1"/>
          <p:nvPr/>
        </p:nvSpPr>
        <p:spPr>
          <a:xfrm>
            <a:off x="6700092" y="1532405"/>
            <a:ext cx="996107" cy="646331"/>
          </a:xfrm>
          <a:prstGeom prst="rect">
            <a:avLst/>
          </a:prstGeom>
          <a:noFill/>
        </p:spPr>
        <p:txBody>
          <a:bodyPr wrap="square" rtlCol="0">
            <a:spAutoFit/>
          </a:bodyPr>
          <a:lstStyle/>
          <a:p>
            <a:pPr algn="r"/>
            <a:r>
              <a:rPr lang="en-US" sz="1200" dirty="0">
                <a:solidFill>
                  <a:schemeClr val="bg1"/>
                </a:solidFill>
                <a:latin typeface="Arial" panose="020B0604020202020204" pitchFamily="34" charset="0"/>
                <a:cs typeface="Arial" panose="020B0604020202020204" pitchFamily="34" charset="0"/>
              </a:rPr>
              <a:t>Solar Electric Propulsion</a:t>
            </a:r>
          </a:p>
        </p:txBody>
      </p:sp>
      <p:sp>
        <p:nvSpPr>
          <p:cNvPr id="26" name="TextBox 25">
            <a:extLst>
              <a:ext uri="{FF2B5EF4-FFF2-40B4-BE49-F238E27FC236}">
                <a16:creationId xmlns="" xmlns:a16="http://schemas.microsoft.com/office/drawing/2014/main" id="{A4FB38AB-BC22-5942-A21F-EB0301A77780}"/>
              </a:ext>
            </a:extLst>
          </p:cNvPr>
          <p:cNvSpPr txBox="1"/>
          <p:nvPr/>
        </p:nvSpPr>
        <p:spPr>
          <a:xfrm>
            <a:off x="4595474" y="1456712"/>
            <a:ext cx="1370965" cy="461665"/>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Precision Landing</a:t>
            </a:r>
          </a:p>
        </p:txBody>
      </p:sp>
      <p:sp>
        <p:nvSpPr>
          <p:cNvPr id="28" name="TextBox 27">
            <a:extLst>
              <a:ext uri="{FF2B5EF4-FFF2-40B4-BE49-F238E27FC236}">
                <a16:creationId xmlns="" xmlns:a16="http://schemas.microsoft.com/office/drawing/2014/main" id="{4387CCFC-F5BB-2046-A3DA-E3168B5EDC78}"/>
              </a:ext>
            </a:extLst>
          </p:cNvPr>
          <p:cNvSpPr txBox="1"/>
          <p:nvPr/>
        </p:nvSpPr>
        <p:spPr>
          <a:xfrm>
            <a:off x="5796765" y="3134114"/>
            <a:ext cx="2400300" cy="461665"/>
          </a:xfrm>
          <a:prstGeom prst="rect">
            <a:avLst/>
          </a:prstGeom>
          <a:noFill/>
        </p:spPr>
        <p:txBody>
          <a:bodyPr wrap="square" rtlCol="0">
            <a:spAutoFit/>
          </a:bodyPr>
          <a:lstStyle/>
          <a:p>
            <a:pPr algn="ctr"/>
            <a:r>
              <a:rPr lang="en-US" sz="1200" dirty="0">
                <a:solidFill>
                  <a:schemeClr val="bg1"/>
                </a:solidFill>
                <a:latin typeface="Arial" panose="020B0604020202020204" pitchFamily="34" charset="0"/>
                <a:cs typeface="Arial" panose="020B0604020202020204" pitchFamily="34" charset="0"/>
              </a:rPr>
              <a:t>Surface Excavation/Construction</a:t>
            </a:r>
          </a:p>
        </p:txBody>
      </p:sp>
      <p:sp>
        <p:nvSpPr>
          <p:cNvPr id="29" name="TextBox 28">
            <a:extLst>
              <a:ext uri="{FF2B5EF4-FFF2-40B4-BE49-F238E27FC236}">
                <a16:creationId xmlns="" xmlns:a16="http://schemas.microsoft.com/office/drawing/2014/main" id="{2C88FA21-C130-5441-8B9F-5612DE1BFA50}"/>
              </a:ext>
            </a:extLst>
          </p:cNvPr>
          <p:cNvSpPr txBox="1"/>
          <p:nvPr/>
        </p:nvSpPr>
        <p:spPr>
          <a:xfrm>
            <a:off x="5966438" y="5011955"/>
            <a:ext cx="1438523" cy="276999"/>
          </a:xfrm>
          <a:prstGeom prst="rect">
            <a:avLst/>
          </a:prstGeom>
          <a:noFill/>
        </p:spPr>
        <p:txBody>
          <a:bodyPr wrap="square" rtlCol="0">
            <a:spAutoFit/>
          </a:bodyPr>
          <a:lstStyle/>
          <a:p>
            <a:pPr algn="ctr"/>
            <a:r>
              <a:rPr lang="en-US" sz="12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Extreme Access</a:t>
            </a:r>
          </a:p>
        </p:txBody>
      </p:sp>
      <p:sp>
        <p:nvSpPr>
          <p:cNvPr id="31" name="TextBox 30">
            <a:extLst>
              <a:ext uri="{FF2B5EF4-FFF2-40B4-BE49-F238E27FC236}">
                <a16:creationId xmlns="" xmlns:a16="http://schemas.microsoft.com/office/drawing/2014/main" id="{DE18CBBC-C8B5-064F-B72B-EFA67B012A4F}"/>
              </a:ext>
            </a:extLst>
          </p:cNvPr>
          <p:cNvSpPr txBox="1"/>
          <p:nvPr/>
        </p:nvSpPr>
        <p:spPr>
          <a:xfrm>
            <a:off x="3731919" y="3200400"/>
            <a:ext cx="944919" cy="646331"/>
          </a:xfrm>
          <a:prstGeom prst="rect">
            <a:avLst/>
          </a:prstGeom>
          <a:noFill/>
        </p:spPr>
        <p:txBody>
          <a:bodyPr wrap="square" rtlCol="0">
            <a:spAutoFit/>
          </a:bodyPr>
          <a:lstStyle/>
          <a:p>
            <a:r>
              <a:rPr lang="en-US" sz="12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Lunar Dust Mitigation</a:t>
            </a:r>
          </a:p>
        </p:txBody>
      </p:sp>
      <p:sp>
        <p:nvSpPr>
          <p:cNvPr id="33" name="TextBox 32">
            <a:extLst>
              <a:ext uri="{FF2B5EF4-FFF2-40B4-BE49-F238E27FC236}">
                <a16:creationId xmlns="" xmlns:a16="http://schemas.microsoft.com/office/drawing/2014/main" id="{5B5BF0C4-C395-D34A-95B2-6073F7B313CF}"/>
              </a:ext>
            </a:extLst>
          </p:cNvPr>
          <p:cNvSpPr txBox="1"/>
          <p:nvPr/>
        </p:nvSpPr>
        <p:spPr>
          <a:xfrm>
            <a:off x="6360400" y="4423960"/>
            <a:ext cx="1823875" cy="461665"/>
          </a:xfrm>
          <a:prstGeom prst="rect">
            <a:avLst/>
          </a:prstGeom>
          <a:noFill/>
        </p:spPr>
        <p:txBody>
          <a:bodyPr wrap="square" rtlCol="0">
            <a:spAutoFit/>
          </a:bodyPr>
          <a:lstStyle/>
          <a:p>
            <a:pPr algn="ctr"/>
            <a:r>
              <a:rPr lang="en-US" sz="12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Extreme Environments</a:t>
            </a:r>
          </a:p>
        </p:txBody>
      </p:sp>
      <p:sp>
        <p:nvSpPr>
          <p:cNvPr id="16" name="TextBox 15">
            <a:extLst>
              <a:ext uri="{FF2B5EF4-FFF2-40B4-BE49-F238E27FC236}">
                <a16:creationId xmlns="" xmlns:a16="http://schemas.microsoft.com/office/drawing/2014/main" id="{0AB9A975-D0D2-8845-B902-44CD3031B9B8}"/>
              </a:ext>
            </a:extLst>
          </p:cNvPr>
          <p:cNvSpPr txBox="1"/>
          <p:nvPr/>
        </p:nvSpPr>
        <p:spPr>
          <a:xfrm>
            <a:off x="3127255" y="4205086"/>
            <a:ext cx="1162382" cy="646331"/>
          </a:xfrm>
          <a:prstGeom prst="rect">
            <a:avLst/>
          </a:prstGeom>
          <a:noFill/>
        </p:spPr>
        <p:txBody>
          <a:bodyPr wrap="square" rtlCol="0">
            <a:spAutoFit/>
          </a:bodyPr>
          <a:lstStyle/>
          <a:p>
            <a:pPr algn="r"/>
            <a:r>
              <a:rPr lang="en-US" sz="12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In Situ Resource Utilization</a:t>
            </a:r>
          </a:p>
        </p:txBody>
      </p:sp>
      <p:sp>
        <p:nvSpPr>
          <p:cNvPr id="17" name="TextBox 16">
            <a:extLst>
              <a:ext uri="{FF2B5EF4-FFF2-40B4-BE49-F238E27FC236}">
                <a16:creationId xmlns="" xmlns:a16="http://schemas.microsoft.com/office/drawing/2014/main" id="{FC9A0F5D-55EB-5D41-B563-0D87DD8CAAE2}"/>
              </a:ext>
            </a:extLst>
          </p:cNvPr>
          <p:cNvSpPr txBox="1"/>
          <p:nvPr/>
        </p:nvSpPr>
        <p:spPr>
          <a:xfrm>
            <a:off x="1941330" y="5138913"/>
            <a:ext cx="1523328" cy="461665"/>
          </a:xfrm>
          <a:prstGeom prst="rect">
            <a:avLst/>
          </a:prstGeom>
          <a:noFill/>
        </p:spPr>
        <p:txBody>
          <a:bodyPr wrap="square" rtlCol="0">
            <a:spAutoFit/>
          </a:bodyPr>
          <a:lstStyle/>
          <a:p>
            <a:pPr algn="ctr"/>
            <a:r>
              <a:rPr lang="en-US" sz="1200"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Lunar Surface Power</a:t>
            </a:r>
          </a:p>
        </p:txBody>
      </p:sp>
      <p:sp>
        <p:nvSpPr>
          <p:cNvPr id="19" name="TextBox 18">
            <a:extLst>
              <a:ext uri="{FF2B5EF4-FFF2-40B4-BE49-F238E27FC236}">
                <a16:creationId xmlns="" xmlns:a16="http://schemas.microsoft.com/office/drawing/2014/main" id="{DAFA5FF7-D705-FD41-99EE-EEC2BB561162}"/>
              </a:ext>
            </a:extLst>
          </p:cNvPr>
          <p:cNvSpPr txBox="1"/>
          <p:nvPr/>
        </p:nvSpPr>
        <p:spPr>
          <a:xfrm>
            <a:off x="0" y="5726907"/>
            <a:ext cx="3412194" cy="253916"/>
          </a:xfrm>
          <a:prstGeom prst="rect">
            <a:avLst/>
          </a:prstGeom>
          <a:gradFill>
            <a:gsLst>
              <a:gs pos="23868">
                <a:sysClr val="window" lastClr="FFFFFF"/>
              </a:gs>
              <a:gs pos="15910">
                <a:sysClr val="window" lastClr="FFFFFF"/>
              </a:gs>
              <a:gs pos="0">
                <a:sysClr val="window" lastClr="FFFFFF"/>
              </a:gs>
              <a:gs pos="74000">
                <a:srgbClr val="70AD47">
                  <a:lumMod val="40000"/>
                  <a:lumOff val="60000"/>
                </a:srgbClr>
              </a:gs>
              <a:gs pos="83000">
                <a:srgbClr val="70AD47">
                  <a:lumMod val="20000"/>
                  <a:lumOff val="80000"/>
                </a:srgbClr>
              </a:gs>
              <a:gs pos="100000">
                <a:srgbClr val="70AD47">
                  <a:lumMod val="40000"/>
                  <a:lumOff val="60000"/>
                </a:srgbClr>
              </a:gs>
            </a:gsLst>
            <a:lin ang="5400000" scaled="1"/>
          </a:gradFill>
          <a:ln>
            <a:solidFill>
              <a:srgbClr val="44546A">
                <a:lumMod val="20000"/>
                <a:lumOff val="80000"/>
              </a:srgbClr>
            </a:solidFill>
          </a:ln>
        </p:spPr>
        <p:txBody>
          <a:bodyPr wrap="square" rtlCol="0">
            <a:spAutoFit/>
          </a:bodyPr>
          <a:lstStyle/>
          <a:p>
            <a:pPr algn="ctr" defTabSz="685800" fontAlgn="auto">
              <a:spcBef>
                <a:spcPts val="0"/>
              </a:spcBef>
              <a:spcAft>
                <a:spcPts val="0"/>
              </a:spcAft>
              <a:defRPr/>
            </a:pPr>
            <a:r>
              <a:rPr lang="en-US" sz="1050" i="0" kern="0" dirty="0">
                <a:solidFill>
                  <a:srgbClr val="70AD47">
                    <a:lumMod val="50000"/>
                  </a:srgbClr>
                </a:solidFill>
              </a:rPr>
              <a:t>Lunar Surface Innovation Initiative</a:t>
            </a:r>
          </a:p>
        </p:txBody>
      </p:sp>
      <p:sp>
        <p:nvSpPr>
          <p:cNvPr id="18" name="Title 1"/>
          <p:cNvSpPr txBox="1">
            <a:spLocks/>
          </p:cNvSpPr>
          <p:nvPr/>
        </p:nvSpPr>
        <p:spPr bwMode="auto">
          <a:xfrm>
            <a:off x="152400" y="76200"/>
            <a:ext cx="9123362" cy="557213"/>
          </a:xfrm>
          <a:prstGeom prst="rect">
            <a:avLst/>
          </a:prstGeom>
          <a:noFill/>
          <a:ln w="9525">
            <a:noFill/>
            <a:miter lim="800000"/>
            <a:headEnd/>
            <a:tailEnd/>
          </a:ln>
        </p:spPr>
        <p:txBody>
          <a:bodyPr vert="horz" wrap="square" lIns="91417" tIns="45709" rIns="91417" bIns="45709" numCol="1" anchor="ctr" anchorCtr="0" compatLnSpc="1">
            <a:prstTxWarp prst="textNoShape">
              <a:avLst/>
            </a:prstTxWarp>
          </a:bodyPr>
          <a:lstStyle>
            <a:lvl1pPr algn="ctr" rtl="0" eaLnBrk="0" fontAlgn="base" hangingPunct="0">
              <a:spcBef>
                <a:spcPct val="0"/>
              </a:spcBef>
              <a:spcAft>
                <a:spcPct val="0"/>
              </a:spcAft>
              <a:defRPr sz="2400" b="1" i="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5pPr>
            <a:lvl6pPr marL="457088" algn="ctr" rtl="0" fontAlgn="base">
              <a:spcBef>
                <a:spcPct val="0"/>
              </a:spcBef>
              <a:spcAft>
                <a:spcPct val="0"/>
              </a:spcAft>
              <a:defRPr sz="2400" b="1" i="1">
                <a:solidFill>
                  <a:schemeClr val="tx2"/>
                </a:solidFill>
                <a:latin typeface="Arial" charset="0"/>
              </a:defRPr>
            </a:lvl6pPr>
            <a:lvl7pPr marL="914175" algn="ctr" rtl="0" fontAlgn="base">
              <a:spcBef>
                <a:spcPct val="0"/>
              </a:spcBef>
              <a:spcAft>
                <a:spcPct val="0"/>
              </a:spcAft>
              <a:defRPr sz="2400" b="1" i="1">
                <a:solidFill>
                  <a:schemeClr val="tx2"/>
                </a:solidFill>
                <a:latin typeface="Arial" charset="0"/>
              </a:defRPr>
            </a:lvl7pPr>
            <a:lvl8pPr marL="1371261" algn="ctr" rtl="0" fontAlgn="base">
              <a:spcBef>
                <a:spcPct val="0"/>
              </a:spcBef>
              <a:spcAft>
                <a:spcPct val="0"/>
              </a:spcAft>
              <a:defRPr sz="2400" b="1" i="1">
                <a:solidFill>
                  <a:schemeClr val="tx2"/>
                </a:solidFill>
                <a:latin typeface="Arial" charset="0"/>
              </a:defRPr>
            </a:lvl8pPr>
            <a:lvl9pPr marL="1828350" algn="ctr" rtl="0" fontAlgn="base">
              <a:spcBef>
                <a:spcPct val="0"/>
              </a:spcBef>
              <a:spcAft>
                <a:spcPct val="0"/>
              </a:spcAft>
              <a:defRPr sz="2400" b="1" i="1">
                <a:solidFill>
                  <a:schemeClr val="tx2"/>
                </a:solidFill>
                <a:latin typeface="Arial" charset="0"/>
              </a:defRPr>
            </a:lvl9pPr>
          </a:lstStyle>
          <a:p>
            <a:r>
              <a:rPr lang="en-US" sz="2700" kern="0" dirty="0" smtClean="0">
                <a:solidFill>
                  <a:schemeClr val="tx1"/>
                </a:solidFill>
              </a:rPr>
              <a:t>Space Technology for 2024 and Beyond</a:t>
            </a:r>
            <a:endParaRPr lang="en-US" sz="2700" kern="0" dirty="0">
              <a:solidFill>
                <a:schemeClr val="tx1"/>
              </a:solidFill>
            </a:endParaRPr>
          </a:p>
        </p:txBody>
      </p:sp>
    </p:spTree>
    <p:extLst>
      <p:ext uri="{BB962C8B-B14F-4D97-AF65-F5344CB8AC3E}">
        <p14:creationId xmlns:p14="http://schemas.microsoft.com/office/powerpoint/2010/main" val="28396418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xmlns="" id="{B994FC78-1CB5-A34C-AC85-CBE5ED208DBF}"/>
              </a:ext>
            </a:extLst>
          </p:cNvPr>
          <p:cNvCxnSpPr>
            <a:cxnSpLocks/>
          </p:cNvCxnSpPr>
          <p:nvPr/>
        </p:nvCxnSpPr>
        <p:spPr>
          <a:xfrm flipV="1">
            <a:off x="2646372" y="1280176"/>
            <a:ext cx="3909702" cy="10070"/>
          </a:xfrm>
          <a:prstGeom prst="line">
            <a:avLst/>
          </a:prstGeom>
          <a:ln w="19050">
            <a:gradFill flip="none" rotWithShape="1">
              <a:gsLst>
                <a:gs pos="0">
                  <a:schemeClr val="tx1"/>
                </a:gs>
                <a:gs pos="43000">
                  <a:schemeClr val="bg1">
                    <a:lumMod val="80000"/>
                  </a:schemeClr>
                </a:gs>
                <a:gs pos="49000">
                  <a:schemeClr val="bg1">
                    <a:lumMod val="75000"/>
                  </a:schemeClr>
                </a:gs>
                <a:gs pos="100000">
                  <a:schemeClr val="tx1"/>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xmlns="" id="{AA606C50-B9C1-9C4E-AC44-E783422C3A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47393" y="4439129"/>
            <a:ext cx="2383151" cy="1561622"/>
          </a:xfrm>
          <a:prstGeom prst="rect">
            <a:avLst/>
          </a:prstGeom>
          <a:ln>
            <a:solidFill>
              <a:schemeClr val="bg1"/>
            </a:solidFill>
          </a:ln>
        </p:spPr>
      </p:pic>
      <p:pic>
        <p:nvPicPr>
          <p:cNvPr id="17" name="Picture 16">
            <a:extLst>
              <a:ext uri="{FF2B5EF4-FFF2-40B4-BE49-F238E27FC236}">
                <a16:creationId xmlns:a16="http://schemas.microsoft.com/office/drawing/2014/main" xmlns="" id="{B51378AA-3B74-E24E-AB88-2780301B19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7186" y="857251"/>
            <a:ext cx="2399186" cy="1685360"/>
          </a:xfrm>
          <a:prstGeom prst="rect">
            <a:avLst/>
          </a:prstGeom>
          <a:ln>
            <a:solidFill>
              <a:schemeClr val="bg1"/>
            </a:solidFill>
          </a:ln>
        </p:spPr>
      </p:pic>
      <p:grpSp>
        <p:nvGrpSpPr>
          <p:cNvPr id="7" name="Group 6">
            <a:extLst>
              <a:ext uri="{FF2B5EF4-FFF2-40B4-BE49-F238E27FC236}">
                <a16:creationId xmlns:a16="http://schemas.microsoft.com/office/drawing/2014/main" xmlns="" id="{EE08A7E4-DC42-EF4F-BF69-F758E940AB28}"/>
              </a:ext>
            </a:extLst>
          </p:cNvPr>
          <p:cNvGrpSpPr/>
          <p:nvPr/>
        </p:nvGrpSpPr>
        <p:grpSpPr>
          <a:xfrm>
            <a:off x="6556074" y="846857"/>
            <a:ext cx="2374470" cy="3592272"/>
            <a:chOff x="8612243" y="229835"/>
            <a:chExt cx="3155112" cy="4631254"/>
          </a:xfrm>
        </p:grpSpPr>
        <p:pic>
          <p:nvPicPr>
            <p:cNvPr id="24" name="Picture 23">
              <a:extLst>
                <a:ext uri="{FF2B5EF4-FFF2-40B4-BE49-F238E27FC236}">
                  <a16:creationId xmlns:a16="http://schemas.microsoft.com/office/drawing/2014/main" xmlns="" id="{D539D8D8-8929-7349-AB4C-1EA77403A975}"/>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8612243" y="2304862"/>
              <a:ext cx="3155112" cy="2556227"/>
            </a:xfrm>
            <a:prstGeom prst="rect">
              <a:avLst/>
            </a:prstGeom>
            <a:ln>
              <a:solidFill>
                <a:schemeClr val="bg1"/>
              </a:solidFill>
            </a:ln>
          </p:spPr>
        </p:pic>
        <p:pic>
          <p:nvPicPr>
            <p:cNvPr id="5" name="Picture 4">
              <a:extLst>
                <a:ext uri="{FF2B5EF4-FFF2-40B4-BE49-F238E27FC236}">
                  <a16:creationId xmlns:a16="http://schemas.microsoft.com/office/drawing/2014/main" xmlns="" id="{AFA2A1E6-E33C-0E43-AB83-CE0902DD3C0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2243" y="229835"/>
              <a:ext cx="3155111" cy="2119826"/>
            </a:xfrm>
            <a:prstGeom prst="rect">
              <a:avLst/>
            </a:prstGeom>
            <a:ln>
              <a:solidFill>
                <a:schemeClr val="bg1"/>
              </a:solidFill>
            </a:ln>
          </p:spPr>
        </p:pic>
      </p:grpSp>
      <p:sp>
        <p:nvSpPr>
          <p:cNvPr id="27" name="TextBox 26">
            <a:extLst>
              <a:ext uri="{FF2B5EF4-FFF2-40B4-BE49-F238E27FC236}">
                <a16:creationId xmlns:a16="http://schemas.microsoft.com/office/drawing/2014/main" xmlns="" id="{96671FA5-2CD6-D34F-B6BA-BD4F3D569BB2}"/>
              </a:ext>
            </a:extLst>
          </p:cNvPr>
          <p:cNvSpPr txBox="1"/>
          <p:nvPr/>
        </p:nvSpPr>
        <p:spPr>
          <a:xfrm>
            <a:off x="-213456" y="959621"/>
            <a:ext cx="9144000" cy="323165"/>
          </a:xfrm>
          <a:prstGeom prst="rect">
            <a:avLst/>
          </a:prstGeom>
          <a:noFill/>
        </p:spPr>
        <p:txBody>
          <a:bodyPr wrap="square" rtlCol="0">
            <a:spAutoFit/>
          </a:bodyPr>
          <a:lstStyle/>
          <a:p>
            <a:pPr marL="346472" algn="ctr" defTabSz="685800" fontAlgn="auto">
              <a:spcBef>
                <a:spcPts val="0"/>
              </a:spcBef>
              <a:spcAft>
                <a:spcPts val="0"/>
              </a:spcAft>
              <a:defRPr/>
            </a:pPr>
            <a:r>
              <a:rPr lang="en-US" sz="1500" i="0" spc="-75" dirty="0">
                <a:solidFill>
                  <a:schemeClr val="tx1"/>
                </a:solidFill>
                <a:latin typeface="Arial" panose="020B0604020202020204" pitchFamily="34" charset="0"/>
                <a:ea typeface="+mn-ea"/>
                <a:cs typeface="Arial" panose="020B0604020202020204" pitchFamily="34" charset="0"/>
              </a:rPr>
              <a:t>DEEP SPACE EXPLORATION SYSTEM</a:t>
            </a:r>
          </a:p>
        </p:txBody>
      </p:sp>
      <p:sp>
        <p:nvSpPr>
          <p:cNvPr id="28" name="TextBox 27">
            <a:extLst>
              <a:ext uri="{FF2B5EF4-FFF2-40B4-BE49-F238E27FC236}">
                <a16:creationId xmlns:a16="http://schemas.microsoft.com/office/drawing/2014/main" xmlns="" id="{178114A6-821A-2A47-8EFC-6FA2C2D3F63B}"/>
              </a:ext>
            </a:extLst>
          </p:cNvPr>
          <p:cNvSpPr txBox="1"/>
          <p:nvPr/>
        </p:nvSpPr>
        <p:spPr>
          <a:xfrm>
            <a:off x="-213456" y="1331849"/>
            <a:ext cx="9144000" cy="323165"/>
          </a:xfrm>
          <a:prstGeom prst="rect">
            <a:avLst/>
          </a:prstGeom>
          <a:noFill/>
        </p:spPr>
        <p:txBody>
          <a:bodyPr wrap="square" rtlCol="0">
            <a:spAutoFit/>
          </a:bodyPr>
          <a:lstStyle/>
          <a:p>
            <a:pPr marL="346472" algn="ctr" defTabSz="685800" fontAlgn="auto">
              <a:spcBef>
                <a:spcPts val="0"/>
              </a:spcBef>
              <a:spcAft>
                <a:spcPts val="0"/>
              </a:spcAft>
              <a:defRPr/>
            </a:pPr>
            <a:r>
              <a:rPr lang="en-US" sz="1500" dirty="0">
                <a:solidFill>
                  <a:schemeClr val="tx1"/>
                </a:solidFill>
                <a:latin typeface="Arial" panose="020B0604020202020204" pitchFamily="34" charset="0"/>
                <a:ea typeface="+mn-ea"/>
                <a:cs typeface="Arial" panose="020B0604020202020204" pitchFamily="34" charset="0"/>
              </a:rPr>
              <a:t>Recent Accomplishments</a:t>
            </a:r>
          </a:p>
        </p:txBody>
      </p:sp>
      <p:pic>
        <p:nvPicPr>
          <p:cNvPr id="2" name="Picture 1">
            <a:extLst>
              <a:ext uri="{FF2B5EF4-FFF2-40B4-BE49-F238E27FC236}">
                <a16:creationId xmlns:a16="http://schemas.microsoft.com/office/drawing/2014/main" xmlns="" id="{2091ABC6-1B97-F744-A6F1-0437E135121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875842" y="1699930"/>
            <a:ext cx="3433402" cy="4223580"/>
          </a:xfrm>
          <a:prstGeom prst="rect">
            <a:avLst/>
          </a:prstGeom>
          <a:ln>
            <a:solidFill>
              <a:schemeClr val="bg1"/>
            </a:solidFill>
          </a:ln>
        </p:spPr>
      </p:pic>
      <p:pic>
        <p:nvPicPr>
          <p:cNvPr id="15" name="Picture 14">
            <a:extLst>
              <a:ext uri="{FF2B5EF4-FFF2-40B4-BE49-F238E27FC236}">
                <a16:creationId xmlns:a16="http://schemas.microsoft.com/office/drawing/2014/main" xmlns="" id="{F47A1C4F-053F-CE4E-8BD3-2C2066FD487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247186" y="2473592"/>
            <a:ext cx="2399186" cy="2133856"/>
          </a:xfrm>
          <a:prstGeom prst="rect">
            <a:avLst/>
          </a:prstGeom>
          <a:ln>
            <a:solidFill>
              <a:schemeClr val="bg1"/>
            </a:solidFill>
          </a:ln>
        </p:spPr>
      </p:pic>
      <p:pic>
        <p:nvPicPr>
          <p:cNvPr id="26" name="Picture 25">
            <a:extLst>
              <a:ext uri="{FF2B5EF4-FFF2-40B4-BE49-F238E27FC236}">
                <a16:creationId xmlns:a16="http://schemas.microsoft.com/office/drawing/2014/main" xmlns="" id="{935C0116-9298-5642-B371-8A187A5F8B9B}"/>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247186" y="4512055"/>
            <a:ext cx="2399186" cy="1488696"/>
          </a:xfrm>
          <a:prstGeom prst="rect">
            <a:avLst/>
          </a:prstGeom>
          <a:ln>
            <a:solidFill>
              <a:schemeClr val="bg1"/>
            </a:solidFill>
          </a:ln>
        </p:spPr>
      </p:pic>
      <p:sp>
        <p:nvSpPr>
          <p:cNvPr id="13" name="Title 1"/>
          <p:cNvSpPr>
            <a:spLocks noGrp="1"/>
          </p:cNvSpPr>
          <p:nvPr>
            <p:ph type="title"/>
          </p:nvPr>
        </p:nvSpPr>
        <p:spPr>
          <a:xfrm>
            <a:off x="152400" y="76200"/>
            <a:ext cx="9123362" cy="557213"/>
          </a:xfrm>
        </p:spPr>
        <p:txBody>
          <a:bodyPr/>
          <a:lstStyle/>
          <a:p>
            <a:pPr algn="ctr"/>
            <a:r>
              <a:rPr lang="en-US" sz="2700" dirty="0" smtClean="0">
                <a:solidFill>
                  <a:schemeClr val="tx1"/>
                </a:solidFill>
              </a:rPr>
              <a:t>Transportation to the Moon</a:t>
            </a:r>
            <a:endParaRPr lang="en-US" sz="2700" dirty="0">
              <a:solidFill>
                <a:schemeClr val="tx1"/>
              </a:solidFill>
            </a:endParaRPr>
          </a:p>
        </p:txBody>
      </p:sp>
    </p:spTree>
    <p:extLst>
      <p:ext uri="{BB962C8B-B14F-4D97-AF65-F5344CB8AC3E}">
        <p14:creationId xmlns:p14="http://schemas.microsoft.com/office/powerpoint/2010/main" val="24364664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9123362" cy="557213"/>
          </a:xfrm>
        </p:spPr>
        <p:txBody>
          <a:bodyPr/>
          <a:lstStyle/>
          <a:p>
            <a:pPr algn="ctr"/>
            <a:r>
              <a:rPr lang="en-US" sz="2700" dirty="0" smtClean="0">
                <a:solidFill>
                  <a:schemeClr val="tx1"/>
                </a:solidFill>
              </a:rPr>
              <a:t>To </a:t>
            </a:r>
            <a:r>
              <a:rPr lang="en-US" sz="2700" dirty="0">
                <a:solidFill>
                  <a:schemeClr val="tx1"/>
                </a:solidFill>
              </a:rPr>
              <a:t>the Lunar Surface by 2024</a:t>
            </a:r>
          </a:p>
        </p:txBody>
      </p:sp>
      <p:sp>
        <p:nvSpPr>
          <p:cNvPr id="4" name="Slide Number Placeholder 3"/>
          <p:cNvSpPr>
            <a:spLocks noGrp="1"/>
          </p:cNvSpPr>
          <p:nvPr>
            <p:ph type="sldNum" sz="quarter" idx="4294967295"/>
          </p:nvPr>
        </p:nvSpPr>
        <p:spPr>
          <a:xfrm>
            <a:off x="7061200" y="5812632"/>
            <a:ext cx="2133600" cy="273844"/>
          </a:xfrm>
          <a:prstGeom prst="rect">
            <a:avLst/>
          </a:prstGeom>
        </p:spPr>
        <p:txBody>
          <a:bodyPr/>
          <a:lstStyle/>
          <a:p>
            <a:pPr algn="r" defTabSz="342860">
              <a:defRPr/>
            </a:pPr>
            <a:fld id="{B76FB039-0212-4C45-B187-7CCA88D0B4A2}" type="slidenum">
              <a:rPr lang="en-US" sz="750" b="0" i="0">
                <a:solidFill>
                  <a:prstClr val="black"/>
                </a:solidFill>
                <a:ea typeface="ヒラギノ角ゴ Pro W3" charset="-128"/>
                <a:cs typeface="Arial" charset="0"/>
              </a:rPr>
              <a:pPr algn="r" defTabSz="342860">
                <a:defRPr/>
              </a:pPr>
              <a:t>12</a:t>
            </a:fld>
            <a:endParaRPr lang="en-US" sz="750" b="0" i="0" dirty="0">
              <a:solidFill>
                <a:prstClr val="black"/>
              </a:solidFill>
              <a:ea typeface="ヒラギノ角ゴ Pro W3" charset="-128"/>
              <a:cs typeface="Arial" charset="0"/>
            </a:endParaRPr>
          </a:p>
        </p:txBody>
      </p:sp>
      <p:pic>
        <p:nvPicPr>
          <p:cNvPr id="3" name="Picture 2"/>
          <p:cNvPicPr>
            <a:picLocks noChangeAspect="1"/>
          </p:cNvPicPr>
          <p:nvPr/>
        </p:nvPicPr>
        <p:blipFill>
          <a:blip r:embed="rId2"/>
          <a:stretch>
            <a:fillRect/>
          </a:stretch>
        </p:blipFill>
        <p:spPr>
          <a:xfrm>
            <a:off x="0" y="874458"/>
            <a:ext cx="9144000" cy="5109083"/>
          </a:xfrm>
          <a:prstGeom prst="rect">
            <a:avLst/>
          </a:prstGeom>
        </p:spPr>
      </p:pic>
    </p:spTree>
    <p:extLst>
      <p:ext uri="{BB962C8B-B14F-4D97-AF65-F5344CB8AC3E}">
        <p14:creationId xmlns:p14="http://schemas.microsoft.com/office/powerpoint/2010/main" val="10210446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7061200" y="5812632"/>
            <a:ext cx="2133600" cy="273844"/>
          </a:xfrm>
          <a:prstGeom prst="rect">
            <a:avLst/>
          </a:prstGeom>
        </p:spPr>
        <p:txBody>
          <a:bodyPr/>
          <a:lstStyle/>
          <a:p>
            <a:pPr algn="r" defTabSz="342860">
              <a:defRPr/>
            </a:pPr>
            <a:fld id="{B76FB039-0212-4C45-B187-7CCA88D0B4A2}" type="slidenum">
              <a:rPr lang="en-US" sz="750" b="0" i="0">
                <a:solidFill>
                  <a:prstClr val="black"/>
                </a:solidFill>
                <a:ea typeface="ヒラギノ角ゴ Pro W3" charset="-128"/>
                <a:cs typeface="Arial" charset="0"/>
              </a:rPr>
              <a:pPr algn="r" defTabSz="342860">
                <a:defRPr/>
              </a:pPr>
              <a:t>13</a:t>
            </a:fld>
            <a:endParaRPr lang="en-US" sz="750" b="0" i="0" dirty="0">
              <a:solidFill>
                <a:prstClr val="black"/>
              </a:solidFill>
              <a:ea typeface="ヒラギノ角ゴ Pro W3" charset="-128"/>
              <a:cs typeface="Arial" charset="0"/>
            </a:endParaRPr>
          </a:p>
        </p:txBody>
      </p:sp>
      <p:sp>
        <p:nvSpPr>
          <p:cNvPr id="3" name="TextBox 2">
            <a:extLst>
              <a:ext uri="{FF2B5EF4-FFF2-40B4-BE49-F238E27FC236}">
                <a16:creationId xmlns="" xmlns:a16="http://schemas.microsoft.com/office/drawing/2014/main" id="{8E9302AE-D816-A343-B72A-DACA606A287D}"/>
              </a:ext>
            </a:extLst>
          </p:cNvPr>
          <p:cNvSpPr txBox="1"/>
          <p:nvPr/>
        </p:nvSpPr>
        <p:spPr>
          <a:xfrm>
            <a:off x="158105" y="152400"/>
            <a:ext cx="8914458" cy="507831"/>
          </a:xfrm>
          <a:prstGeom prst="rect">
            <a:avLst/>
          </a:prstGeom>
          <a:solidFill>
            <a:schemeClr val="tx1">
              <a:alpha val="71000"/>
            </a:schemeClr>
          </a:solidFill>
          <a:effectLst>
            <a:softEdge rad="635000"/>
          </a:effectLst>
        </p:spPr>
        <p:txBody>
          <a:bodyPr wrap="square" rtlCol="0">
            <a:spAutoFit/>
          </a:bodyPr>
          <a:lstStyle/>
          <a:p>
            <a:pPr algn="ctr" defTabSz="342860">
              <a:defRPr/>
            </a:pPr>
            <a:r>
              <a:rPr lang="en-US" sz="2700" i="0" dirty="0">
                <a:solidFill>
                  <a:schemeClr val="tx1"/>
                </a:solidFill>
                <a:ea typeface="ヒラギノ角ゴ Pro W3" charset="-128"/>
              </a:rPr>
              <a:t>Gateway </a:t>
            </a:r>
            <a:r>
              <a:rPr lang="en-US" sz="2700" i="0" dirty="0" smtClean="0">
                <a:solidFill>
                  <a:schemeClr val="tx1"/>
                </a:solidFill>
                <a:ea typeface="ヒラギノ角ゴ Pro W3" charset="-128"/>
              </a:rPr>
              <a:t>Role for </a:t>
            </a:r>
            <a:r>
              <a:rPr lang="en-US" sz="2700" i="0" dirty="0">
                <a:solidFill>
                  <a:schemeClr val="tx1"/>
                </a:solidFill>
                <a:ea typeface="ヒラギノ角ゴ Pro W3" charset="-128"/>
              </a:rPr>
              <a:t>2024 Landing</a:t>
            </a:r>
            <a:endParaRPr lang="en-US" sz="2700" i="0" dirty="0">
              <a:solidFill>
                <a:schemeClr val="tx1"/>
              </a:solidFill>
              <a:latin typeface="Arial" panose="020B0604020202020204" pitchFamily="34" charset="0"/>
              <a:ea typeface="ヒラギノ角ゴ Pro W3" charset="-128"/>
              <a:cs typeface="Arial" panose="020B0604020202020204" pitchFamily="34" charset="0"/>
            </a:endParaRPr>
          </a:p>
        </p:txBody>
      </p:sp>
      <p:pic>
        <p:nvPicPr>
          <p:cNvPr id="19" name="Picture 18"/>
          <p:cNvPicPr>
            <a:picLocks noChangeAspect="1"/>
          </p:cNvPicPr>
          <p:nvPr/>
        </p:nvPicPr>
        <p:blipFill>
          <a:blip r:embed="rId3"/>
          <a:stretch>
            <a:fillRect/>
          </a:stretch>
        </p:blipFill>
        <p:spPr>
          <a:xfrm>
            <a:off x="0" y="861517"/>
            <a:ext cx="9144000" cy="5134966"/>
          </a:xfrm>
          <a:prstGeom prst="rect">
            <a:avLst/>
          </a:prstGeom>
        </p:spPr>
      </p:pic>
    </p:spTree>
    <p:extLst>
      <p:ext uri="{BB962C8B-B14F-4D97-AF65-F5344CB8AC3E}">
        <p14:creationId xmlns:p14="http://schemas.microsoft.com/office/powerpoint/2010/main" val="2807963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MCB Concept – March 2019</a:t>
            </a:r>
            <a:endParaRPr lang="en-US" dirty="0"/>
          </a:p>
        </p:txBody>
      </p:sp>
      <p:pic>
        <p:nvPicPr>
          <p:cNvPr id="4" name="Picture 3">
            <a:extLst>
              <a:ext uri="{FF2B5EF4-FFF2-40B4-BE49-F238E27FC236}">
                <a16:creationId xmlns:a16="http://schemas.microsoft.com/office/drawing/2014/main" xmlns="" id="{C587D6C5-10F1-3D44-AA02-BEDD7627AA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92711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54885"/>
            <a:ext cx="5257800" cy="530915"/>
          </a:xfrm>
        </p:spPr>
        <p:txBody>
          <a:bodyPr/>
          <a:lstStyle/>
          <a:p>
            <a:pPr>
              <a:spcBef>
                <a:spcPts val="0"/>
              </a:spcBef>
            </a:pPr>
            <a:r>
              <a:rPr lang="en-US" sz="2700" dirty="0">
                <a:latin typeface="Arial" panose="020B0604020202020204" pitchFamily="34" charset="0"/>
                <a:cs typeface="Arial" panose="020B0604020202020204" pitchFamily="34" charset="0"/>
              </a:rPr>
              <a:t>Transformative Lunar Science</a:t>
            </a:r>
          </a:p>
        </p:txBody>
      </p:sp>
      <p:sp>
        <p:nvSpPr>
          <p:cNvPr id="3" name="Content Placeholder 2"/>
          <p:cNvSpPr>
            <a:spLocks noGrp="1"/>
          </p:cNvSpPr>
          <p:nvPr>
            <p:ph idx="1"/>
          </p:nvPr>
        </p:nvSpPr>
        <p:spPr>
          <a:xfrm>
            <a:off x="3508407" y="1143000"/>
            <a:ext cx="5190425" cy="3681777"/>
          </a:xfrm>
        </p:spPr>
        <p:txBody>
          <a:bodyPr/>
          <a:lstStyle/>
          <a:p>
            <a:pPr marL="171450" indent="-171450">
              <a:spcBef>
                <a:spcPts val="375"/>
              </a:spcBef>
              <a:buClrTx/>
              <a:buSzTx/>
              <a:buFont typeface="Arial"/>
              <a:buChar char="•"/>
            </a:pPr>
            <a:r>
              <a:rPr lang="en-US" sz="2100" dirty="0"/>
              <a:t>Based on the decadal survey, a SSERVI white paper identified top areas of lunar science, including</a:t>
            </a:r>
          </a:p>
          <a:p>
            <a:pPr marL="514350" lvl="1" indent="-171450">
              <a:spcBef>
                <a:spcPts val="375"/>
              </a:spcBef>
              <a:buClrTx/>
              <a:buSzTx/>
              <a:buFont typeface="Arial"/>
              <a:buChar char="•"/>
            </a:pPr>
            <a:r>
              <a:rPr lang="en-US" sz="1500" dirty="0"/>
              <a:t>Establish the period of giant planet migration</a:t>
            </a:r>
          </a:p>
          <a:p>
            <a:pPr marL="514350" lvl="1" indent="-171450">
              <a:spcBef>
                <a:spcPts val="375"/>
              </a:spcBef>
              <a:buClrTx/>
              <a:buSzTx/>
              <a:buFont typeface="Arial"/>
              <a:buChar char="•"/>
            </a:pPr>
            <a:r>
              <a:rPr lang="en-US" sz="1500" dirty="0"/>
              <a:t>Provide absolute chronology for Solar System events</a:t>
            </a:r>
          </a:p>
          <a:p>
            <a:pPr marL="514350" lvl="1" indent="-171450">
              <a:spcBef>
                <a:spcPts val="375"/>
              </a:spcBef>
              <a:buClrTx/>
              <a:buSzTx/>
              <a:buFont typeface="Arial"/>
              <a:buChar char="•"/>
            </a:pPr>
            <a:r>
              <a:rPr lang="en-US" sz="1500" dirty="0"/>
              <a:t>Use the vantage from lunar far side to view universe at key wavelengths  </a:t>
            </a:r>
          </a:p>
          <a:p>
            <a:pPr marL="514350" lvl="1" indent="-171450">
              <a:spcBef>
                <a:spcPts val="375"/>
              </a:spcBef>
              <a:buClrTx/>
              <a:buSzTx/>
              <a:buFont typeface="Arial"/>
              <a:buChar char="•"/>
            </a:pPr>
            <a:r>
              <a:rPr lang="en-US" sz="1500" dirty="0"/>
              <a:t>Understand sources of water and the water cycle </a:t>
            </a:r>
            <a:br>
              <a:rPr lang="en-US" sz="1500" dirty="0"/>
            </a:br>
            <a:r>
              <a:rPr lang="en-US" sz="1500" dirty="0"/>
              <a:t>on the Moon</a:t>
            </a:r>
          </a:p>
          <a:p>
            <a:pPr marL="514350" lvl="1" indent="-171450">
              <a:spcBef>
                <a:spcPts val="375"/>
              </a:spcBef>
              <a:buClrTx/>
              <a:buSzTx/>
              <a:buFont typeface="Arial"/>
              <a:buChar char="•"/>
            </a:pPr>
            <a:r>
              <a:rPr lang="en-US" sz="1500" dirty="0"/>
              <a:t>Characterize the lunar interior (core, mantle, crust)</a:t>
            </a:r>
          </a:p>
          <a:p>
            <a:pPr marL="514350" lvl="1" indent="-171450">
              <a:spcBef>
                <a:spcPts val="375"/>
              </a:spcBef>
              <a:buClrTx/>
              <a:buSzTx/>
              <a:buFont typeface="Arial"/>
              <a:buChar char="•"/>
            </a:pPr>
            <a:r>
              <a:rPr lang="en-US" sz="1500" dirty="0"/>
              <a:t>Evaluate solar wind interactions with the lunar surface and extend the record of extreme space weather events of the past</a:t>
            </a:r>
          </a:p>
        </p:txBody>
      </p:sp>
      <p:sp>
        <p:nvSpPr>
          <p:cNvPr id="10" name="Slide Number Placeholder 9"/>
          <p:cNvSpPr>
            <a:spLocks noGrp="1"/>
          </p:cNvSpPr>
          <p:nvPr>
            <p:ph type="sldNum" sz="quarter" idx="4294967295"/>
          </p:nvPr>
        </p:nvSpPr>
        <p:spPr>
          <a:xfrm>
            <a:off x="7016489" y="5674005"/>
            <a:ext cx="2057400" cy="273844"/>
          </a:xfrm>
          <a:prstGeom prst="rect">
            <a:avLst/>
          </a:prstGeom>
        </p:spPr>
        <p:txBody>
          <a:bodyPr/>
          <a:lstStyle/>
          <a:p>
            <a:fld id="{786A64DB-DBB3-CA48-993E-0DE1651AF3A6}" type="slidenum">
              <a:rPr lang="en-US" smtClean="0"/>
              <a:pPr/>
              <a:t>15</a:t>
            </a:fld>
            <a:endParaRPr lang="en-US"/>
          </a:p>
        </p:txBody>
      </p:sp>
      <p:pic>
        <p:nvPicPr>
          <p:cNvPr id="5" name="Picture 4">
            <a:extLst>
              <a:ext uri="{FF2B5EF4-FFF2-40B4-BE49-F238E27FC236}">
                <a16:creationId xmlns="" xmlns:a16="http://schemas.microsoft.com/office/drawing/2014/main" id="{4E493C5A-7C4D-8342-AFFF-81D9FA029F3C}"/>
              </a:ext>
            </a:extLst>
          </p:cNvPr>
          <p:cNvPicPr>
            <a:picLocks noChangeAspect="1"/>
          </p:cNvPicPr>
          <p:nvPr/>
        </p:nvPicPr>
        <p:blipFill>
          <a:blip r:embed="rId2"/>
          <a:stretch>
            <a:fillRect/>
          </a:stretch>
        </p:blipFill>
        <p:spPr>
          <a:xfrm>
            <a:off x="396873" y="1143000"/>
            <a:ext cx="2999981" cy="3882329"/>
          </a:xfrm>
          <a:prstGeom prst="rect">
            <a:avLst/>
          </a:prstGeom>
        </p:spPr>
      </p:pic>
    </p:spTree>
    <p:extLst>
      <p:ext uri="{BB962C8B-B14F-4D97-AF65-F5344CB8AC3E}">
        <p14:creationId xmlns:p14="http://schemas.microsoft.com/office/powerpoint/2010/main" val="21163812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Commercial Lunar Payload Services (CLPS)</a:t>
            </a:r>
            <a:endParaRPr lang="en-US" dirty="0"/>
          </a:p>
        </p:txBody>
      </p:sp>
      <p:sp>
        <p:nvSpPr>
          <p:cNvPr id="3" name="Slide Number Placeholder 2"/>
          <p:cNvSpPr>
            <a:spLocks noGrp="1"/>
          </p:cNvSpPr>
          <p:nvPr>
            <p:ph type="sldNum" sz="quarter" idx="10"/>
          </p:nvPr>
        </p:nvSpPr>
        <p:spPr/>
        <p:txBody>
          <a:bodyPr/>
          <a:lstStyle/>
          <a:p>
            <a:fld id="{7954AADF-C69E-4C99-97E1-870B5F61DA5B}" type="slidenum">
              <a:rPr lang="en-US" smtClean="0">
                <a:solidFill>
                  <a:srgbClr val="000000"/>
                </a:solidFill>
              </a:rPr>
              <a:pPr/>
              <a:t>16</a:t>
            </a:fld>
            <a:endParaRPr lang="en-US">
              <a:solidFill>
                <a:srgbClr val="000000"/>
              </a:solidFill>
            </a:endParaRPr>
          </a:p>
        </p:txBody>
      </p:sp>
      <p:pic>
        <p:nvPicPr>
          <p:cNvPr id="4" name="Picture 3"/>
          <p:cNvPicPr>
            <a:picLocks noChangeAspect="1"/>
          </p:cNvPicPr>
          <p:nvPr/>
        </p:nvPicPr>
        <p:blipFill>
          <a:blip r:embed="rId2"/>
          <a:stretch>
            <a:fillRect/>
          </a:stretch>
        </p:blipFill>
        <p:spPr>
          <a:xfrm>
            <a:off x="0" y="1143000"/>
            <a:ext cx="9211732" cy="5181600"/>
          </a:xfrm>
          <a:prstGeom prst="rect">
            <a:avLst/>
          </a:prstGeom>
        </p:spPr>
      </p:pic>
    </p:spTree>
    <p:extLst>
      <p:ext uri="{BB962C8B-B14F-4D97-AF65-F5344CB8AC3E}">
        <p14:creationId xmlns:p14="http://schemas.microsoft.com/office/powerpoint/2010/main" val="7370205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CubeSats</a:t>
            </a:r>
            <a:endParaRPr lang="en-US" dirty="0"/>
          </a:p>
        </p:txBody>
      </p:sp>
      <p:pic>
        <p:nvPicPr>
          <p:cNvPr id="5" name="Content Placeholder 4"/>
          <p:cNvPicPr>
            <a:picLocks noGrp="1" noChangeAspect="1"/>
          </p:cNvPicPr>
          <p:nvPr>
            <p:ph idx="1"/>
          </p:nvPr>
        </p:nvPicPr>
        <p:blipFill>
          <a:blip r:embed="rId2"/>
          <a:stretch>
            <a:fillRect/>
          </a:stretch>
        </p:blipFill>
        <p:spPr>
          <a:xfrm>
            <a:off x="548789" y="858838"/>
            <a:ext cx="8046422" cy="5602287"/>
          </a:xfrm>
          <a:prstGeom prst="rect">
            <a:avLst/>
          </a:prstGeom>
        </p:spPr>
      </p:pic>
      <p:sp>
        <p:nvSpPr>
          <p:cNvPr id="4" name="Slide Number Placeholder 3"/>
          <p:cNvSpPr>
            <a:spLocks noGrp="1"/>
          </p:cNvSpPr>
          <p:nvPr>
            <p:ph type="sldNum" sz="quarter" idx="10"/>
          </p:nvPr>
        </p:nvSpPr>
        <p:spPr/>
        <p:txBody>
          <a:bodyPr/>
          <a:lstStyle/>
          <a:p>
            <a:fld id="{2E74546E-A893-45FB-A7AF-19F33E24F177}" type="slidenum">
              <a:rPr lang="en-US" smtClean="0"/>
              <a:pPr/>
              <a:t>17</a:t>
            </a:fld>
            <a:endParaRPr lang="en-US"/>
          </a:p>
        </p:txBody>
      </p:sp>
    </p:spTree>
    <p:extLst>
      <p:ext uri="{BB962C8B-B14F-4D97-AF65-F5344CB8AC3E}">
        <p14:creationId xmlns:p14="http://schemas.microsoft.com/office/powerpoint/2010/main" val="40768099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BEDE8BFC-C827-6D42-8570-99F2FF0F469D}"/>
              </a:ext>
            </a:extLst>
          </p:cNvPr>
          <p:cNvSpPr>
            <a:spLocks noGrp="1"/>
          </p:cNvSpPr>
          <p:nvPr>
            <p:ph type="title"/>
          </p:nvPr>
        </p:nvSpPr>
        <p:spPr>
          <a:xfrm>
            <a:off x="628651" y="857251"/>
            <a:ext cx="7663070" cy="631286"/>
          </a:xfrm>
        </p:spPr>
        <p:txBody>
          <a:bodyPr/>
          <a:lstStyle/>
          <a:p>
            <a:pPr algn="ctr"/>
            <a:r>
              <a:rPr lang="en-US" dirty="0">
                <a:solidFill>
                  <a:schemeClr val="bg1"/>
                </a:solidFill>
              </a:rPr>
              <a:t>First vortices sensed by Lander</a:t>
            </a:r>
          </a:p>
        </p:txBody>
      </p:sp>
      <p:grpSp>
        <p:nvGrpSpPr>
          <p:cNvPr id="4" name="Group 3">
            <a:extLst>
              <a:ext uri="{FF2B5EF4-FFF2-40B4-BE49-F238E27FC236}">
                <a16:creationId xmlns="" xmlns:a16="http://schemas.microsoft.com/office/drawing/2014/main" id="{20BCFC22-5173-9249-9944-6674CEB705E8}"/>
              </a:ext>
            </a:extLst>
          </p:cNvPr>
          <p:cNvGrpSpPr>
            <a:grpSpLocks noChangeAspect="1"/>
          </p:cNvGrpSpPr>
          <p:nvPr/>
        </p:nvGrpSpPr>
        <p:grpSpPr>
          <a:xfrm>
            <a:off x="13743234" y="18770517"/>
            <a:ext cx="7893658" cy="6177442"/>
            <a:chOff x="13339818" y="13005062"/>
            <a:chExt cx="9100135" cy="7121610"/>
          </a:xfrm>
        </p:grpSpPr>
        <p:sp>
          <p:nvSpPr>
            <p:cNvPr id="5" name="Rectangle 4">
              <a:extLst>
                <a:ext uri="{FF2B5EF4-FFF2-40B4-BE49-F238E27FC236}">
                  <a16:creationId xmlns="" xmlns:a16="http://schemas.microsoft.com/office/drawing/2014/main" id="{72845370-0AFB-B347-B18E-B9C58304D354}"/>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6" name="Group 5">
              <a:extLst>
                <a:ext uri="{FF2B5EF4-FFF2-40B4-BE49-F238E27FC236}">
                  <a16:creationId xmlns="" xmlns:a16="http://schemas.microsoft.com/office/drawing/2014/main" id="{261767C9-F8DC-BF48-B2A6-3F761E0ECFF2}"/>
                </a:ext>
              </a:extLst>
            </p:cNvPr>
            <p:cNvGrpSpPr/>
            <p:nvPr/>
          </p:nvGrpSpPr>
          <p:grpSpPr>
            <a:xfrm>
              <a:off x="14017850" y="13090165"/>
              <a:ext cx="8413078" cy="6511985"/>
              <a:chOff x="14017850" y="13090165"/>
              <a:chExt cx="8413078" cy="6511985"/>
            </a:xfrm>
          </p:grpSpPr>
          <p:grpSp>
            <p:nvGrpSpPr>
              <p:cNvPr id="10" name="Group 9">
                <a:extLst>
                  <a:ext uri="{FF2B5EF4-FFF2-40B4-BE49-F238E27FC236}">
                    <a16:creationId xmlns="" xmlns:a16="http://schemas.microsoft.com/office/drawing/2014/main" id="{FF87B489-0FEA-BD4E-9337-84D2B2405D0C}"/>
                  </a:ext>
                </a:extLst>
              </p:cNvPr>
              <p:cNvGrpSpPr/>
              <p:nvPr/>
            </p:nvGrpSpPr>
            <p:grpSpPr>
              <a:xfrm>
                <a:off x="14017850" y="13090165"/>
                <a:ext cx="8342404" cy="6511985"/>
                <a:chOff x="15986896" y="13974728"/>
                <a:chExt cx="8342404" cy="6511985"/>
              </a:xfrm>
            </p:grpSpPr>
            <p:pic>
              <p:nvPicPr>
                <p:cNvPr id="17" name="Picture 16">
                  <a:extLst>
                    <a:ext uri="{FF2B5EF4-FFF2-40B4-BE49-F238E27FC236}">
                      <a16:creationId xmlns="" xmlns:a16="http://schemas.microsoft.com/office/drawing/2014/main" id="{6A22D2CF-9669-064D-8EDD-B9F2EED7E4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18" name="Picture 17">
                  <a:extLst>
                    <a:ext uri="{FF2B5EF4-FFF2-40B4-BE49-F238E27FC236}">
                      <a16:creationId xmlns="" xmlns:a16="http://schemas.microsoft.com/office/drawing/2014/main" id="{F4AB8692-CAC5-1443-9673-7785596CC34E}"/>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11" name="TextBox 10">
                <a:extLst>
                  <a:ext uri="{FF2B5EF4-FFF2-40B4-BE49-F238E27FC236}">
                    <a16:creationId xmlns="" xmlns:a16="http://schemas.microsoft.com/office/drawing/2014/main" id="{8727DD18-A1DC-C542-A6D7-0BA6682C0D61}"/>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12" name="TextBox 11">
                <a:extLst>
                  <a:ext uri="{FF2B5EF4-FFF2-40B4-BE49-F238E27FC236}">
                    <a16:creationId xmlns="" xmlns:a16="http://schemas.microsoft.com/office/drawing/2014/main" id="{393FC032-F7C8-7B47-B504-364DD67C07D5}"/>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13" name="TextBox 12">
                <a:extLst>
                  <a:ext uri="{FF2B5EF4-FFF2-40B4-BE49-F238E27FC236}">
                    <a16:creationId xmlns="" xmlns:a16="http://schemas.microsoft.com/office/drawing/2014/main" id="{1EA7939A-76A1-EB46-8200-6F6738FEFFDD}"/>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14" name="TextBox 13">
                <a:extLst>
                  <a:ext uri="{FF2B5EF4-FFF2-40B4-BE49-F238E27FC236}">
                    <a16:creationId xmlns="" xmlns:a16="http://schemas.microsoft.com/office/drawing/2014/main" id="{88127921-18E3-E84F-A5FB-A4E8E27F35E7}"/>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15" name="Rectangle 14">
                <a:extLst>
                  <a:ext uri="{FF2B5EF4-FFF2-40B4-BE49-F238E27FC236}">
                    <a16:creationId xmlns="" xmlns:a16="http://schemas.microsoft.com/office/drawing/2014/main" id="{9208152E-0E63-1041-8437-EDEF2B7AFEB6}"/>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16" name="Rectangle 15">
                <a:extLst>
                  <a:ext uri="{FF2B5EF4-FFF2-40B4-BE49-F238E27FC236}">
                    <a16:creationId xmlns="" xmlns:a16="http://schemas.microsoft.com/office/drawing/2014/main" id="{8EECD872-583F-E64B-80C5-4CF7438D827C}"/>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7" name="TextBox 6">
              <a:extLst>
                <a:ext uri="{FF2B5EF4-FFF2-40B4-BE49-F238E27FC236}">
                  <a16:creationId xmlns="" xmlns:a16="http://schemas.microsoft.com/office/drawing/2014/main" id="{F56902BC-F965-4C41-80C0-D57F293B5024}"/>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8" name="TextBox 7">
              <a:extLst>
                <a:ext uri="{FF2B5EF4-FFF2-40B4-BE49-F238E27FC236}">
                  <a16:creationId xmlns="" xmlns:a16="http://schemas.microsoft.com/office/drawing/2014/main" id="{3777D2C5-2290-C040-BB5E-6150EC71A936}"/>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9" name="TextBox 8">
              <a:extLst>
                <a:ext uri="{FF2B5EF4-FFF2-40B4-BE49-F238E27FC236}">
                  <a16:creationId xmlns="" xmlns:a16="http://schemas.microsoft.com/office/drawing/2014/main" id="{56F1C6E0-2EB1-3E43-BF59-B8940A1BA235}"/>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19" name="Group 18">
            <a:extLst>
              <a:ext uri="{FF2B5EF4-FFF2-40B4-BE49-F238E27FC236}">
                <a16:creationId xmlns="" xmlns:a16="http://schemas.microsoft.com/office/drawing/2014/main" id="{FD0A3BD3-835A-6845-BBD6-7F67A777137B}"/>
              </a:ext>
            </a:extLst>
          </p:cNvPr>
          <p:cNvGrpSpPr>
            <a:grpSpLocks noChangeAspect="1"/>
          </p:cNvGrpSpPr>
          <p:nvPr/>
        </p:nvGrpSpPr>
        <p:grpSpPr>
          <a:xfrm>
            <a:off x="13895634" y="18922917"/>
            <a:ext cx="7893658" cy="6177442"/>
            <a:chOff x="13339818" y="13005062"/>
            <a:chExt cx="9100135" cy="7121610"/>
          </a:xfrm>
        </p:grpSpPr>
        <p:sp>
          <p:nvSpPr>
            <p:cNvPr id="20" name="Rectangle 19">
              <a:extLst>
                <a:ext uri="{FF2B5EF4-FFF2-40B4-BE49-F238E27FC236}">
                  <a16:creationId xmlns="" xmlns:a16="http://schemas.microsoft.com/office/drawing/2014/main" id="{D2217F0A-34C5-A145-8E61-0D0E75687319}"/>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21" name="Group 20">
              <a:extLst>
                <a:ext uri="{FF2B5EF4-FFF2-40B4-BE49-F238E27FC236}">
                  <a16:creationId xmlns="" xmlns:a16="http://schemas.microsoft.com/office/drawing/2014/main" id="{AEDEBB6B-F386-3B49-8326-F06D78B06A0E}"/>
                </a:ext>
              </a:extLst>
            </p:cNvPr>
            <p:cNvGrpSpPr/>
            <p:nvPr/>
          </p:nvGrpSpPr>
          <p:grpSpPr>
            <a:xfrm>
              <a:off x="14017850" y="13090165"/>
              <a:ext cx="8413078" cy="6511985"/>
              <a:chOff x="14017850" y="13090165"/>
              <a:chExt cx="8413078" cy="6511985"/>
            </a:xfrm>
          </p:grpSpPr>
          <p:grpSp>
            <p:nvGrpSpPr>
              <p:cNvPr id="25" name="Group 24">
                <a:extLst>
                  <a:ext uri="{FF2B5EF4-FFF2-40B4-BE49-F238E27FC236}">
                    <a16:creationId xmlns="" xmlns:a16="http://schemas.microsoft.com/office/drawing/2014/main" id="{7B64E1F1-DFCF-874C-BDA7-F20FDF254063}"/>
                  </a:ext>
                </a:extLst>
              </p:cNvPr>
              <p:cNvGrpSpPr/>
              <p:nvPr/>
            </p:nvGrpSpPr>
            <p:grpSpPr>
              <a:xfrm>
                <a:off x="14017850" y="13090165"/>
                <a:ext cx="8342404" cy="6511985"/>
                <a:chOff x="15986896" y="13974728"/>
                <a:chExt cx="8342404" cy="6511985"/>
              </a:xfrm>
            </p:grpSpPr>
            <p:pic>
              <p:nvPicPr>
                <p:cNvPr id="32" name="Picture 31">
                  <a:extLst>
                    <a:ext uri="{FF2B5EF4-FFF2-40B4-BE49-F238E27FC236}">
                      <a16:creationId xmlns="" xmlns:a16="http://schemas.microsoft.com/office/drawing/2014/main" id="{DF46B9FF-7808-EB41-93BF-A97F881965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33" name="Picture 32">
                  <a:extLst>
                    <a:ext uri="{FF2B5EF4-FFF2-40B4-BE49-F238E27FC236}">
                      <a16:creationId xmlns="" xmlns:a16="http://schemas.microsoft.com/office/drawing/2014/main" id="{AB4D13B9-0ED9-3245-BBA3-9E33EE1FFDBD}"/>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26" name="TextBox 25">
                <a:extLst>
                  <a:ext uri="{FF2B5EF4-FFF2-40B4-BE49-F238E27FC236}">
                    <a16:creationId xmlns="" xmlns:a16="http://schemas.microsoft.com/office/drawing/2014/main" id="{2534AF67-0C4C-A44A-A4B5-BD1A7678A582}"/>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27" name="TextBox 26">
                <a:extLst>
                  <a:ext uri="{FF2B5EF4-FFF2-40B4-BE49-F238E27FC236}">
                    <a16:creationId xmlns="" xmlns:a16="http://schemas.microsoft.com/office/drawing/2014/main" id="{7D26CF78-CD6F-574A-B4D0-7E313C59B58D}"/>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28" name="TextBox 27">
                <a:extLst>
                  <a:ext uri="{FF2B5EF4-FFF2-40B4-BE49-F238E27FC236}">
                    <a16:creationId xmlns="" xmlns:a16="http://schemas.microsoft.com/office/drawing/2014/main" id="{98ED9124-EE5F-AE42-94C4-887C82C962D3}"/>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29" name="TextBox 28">
                <a:extLst>
                  <a:ext uri="{FF2B5EF4-FFF2-40B4-BE49-F238E27FC236}">
                    <a16:creationId xmlns="" xmlns:a16="http://schemas.microsoft.com/office/drawing/2014/main" id="{20D84E12-E840-F84E-B4C7-C90FEB0E333B}"/>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30" name="Rectangle 29">
                <a:extLst>
                  <a:ext uri="{FF2B5EF4-FFF2-40B4-BE49-F238E27FC236}">
                    <a16:creationId xmlns="" xmlns:a16="http://schemas.microsoft.com/office/drawing/2014/main" id="{C6003C46-4B7A-3547-85D6-AD9E9A685769}"/>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31" name="Rectangle 30">
                <a:extLst>
                  <a:ext uri="{FF2B5EF4-FFF2-40B4-BE49-F238E27FC236}">
                    <a16:creationId xmlns="" xmlns:a16="http://schemas.microsoft.com/office/drawing/2014/main" id="{2FCF7596-C8CF-9A41-8C4D-0CC006C8D8F5}"/>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22" name="TextBox 21">
              <a:extLst>
                <a:ext uri="{FF2B5EF4-FFF2-40B4-BE49-F238E27FC236}">
                  <a16:creationId xmlns="" xmlns:a16="http://schemas.microsoft.com/office/drawing/2014/main" id="{D34A1C68-EEFE-5A48-BBB1-F7CF6BA833E8}"/>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23" name="TextBox 22">
              <a:extLst>
                <a:ext uri="{FF2B5EF4-FFF2-40B4-BE49-F238E27FC236}">
                  <a16:creationId xmlns="" xmlns:a16="http://schemas.microsoft.com/office/drawing/2014/main" id="{867DD002-393F-FE49-892A-AF6E48EC95FC}"/>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24" name="TextBox 23">
              <a:extLst>
                <a:ext uri="{FF2B5EF4-FFF2-40B4-BE49-F238E27FC236}">
                  <a16:creationId xmlns="" xmlns:a16="http://schemas.microsoft.com/office/drawing/2014/main" id="{10BFECAC-584A-2045-AAC2-D0B5A1F7A513}"/>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34" name="Group 33">
            <a:extLst>
              <a:ext uri="{FF2B5EF4-FFF2-40B4-BE49-F238E27FC236}">
                <a16:creationId xmlns="" xmlns:a16="http://schemas.microsoft.com/office/drawing/2014/main" id="{F1991A17-5CF6-D642-A2EB-31CB71C772A1}"/>
              </a:ext>
            </a:extLst>
          </p:cNvPr>
          <p:cNvGrpSpPr>
            <a:grpSpLocks noChangeAspect="1"/>
          </p:cNvGrpSpPr>
          <p:nvPr/>
        </p:nvGrpSpPr>
        <p:grpSpPr>
          <a:xfrm>
            <a:off x="14048034" y="19075317"/>
            <a:ext cx="7893658" cy="6177442"/>
            <a:chOff x="13339818" y="13005062"/>
            <a:chExt cx="9100135" cy="7121610"/>
          </a:xfrm>
        </p:grpSpPr>
        <p:sp>
          <p:nvSpPr>
            <p:cNvPr id="35" name="Rectangle 34">
              <a:extLst>
                <a:ext uri="{FF2B5EF4-FFF2-40B4-BE49-F238E27FC236}">
                  <a16:creationId xmlns="" xmlns:a16="http://schemas.microsoft.com/office/drawing/2014/main" id="{3A777872-18C2-C24A-852A-68D65E4F800A}"/>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36" name="Group 35">
              <a:extLst>
                <a:ext uri="{FF2B5EF4-FFF2-40B4-BE49-F238E27FC236}">
                  <a16:creationId xmlns="" xmlns:a16="http://schemas.microsoft.com/office/drawing/2014/main" id="{49D22D8F-DE84-1946-BD2E-417A0BDED730}"/>
                </a:ext>
              </a:extLst>
            </p:cNvPr>
            <p:cNvGrpSpPr/>
            <p:nvPr/>
          </p:nvGrpSpPr>
          <p:grpSpPr>
            <a:xfrm>
              <a:off x="14017850" y="13090165"/>
              <a:ext cx="8413078" cy="6511985"/>
              <a:chOff x="14017850" y="13090165"/>
              <a:chExt cx="8413078" cy="6511985"/>
            </a:xfrm>
          </p:grpSpPr>
          <p:grpSp>
            <p:nvGrpSpPr>
              <p:cNvPr id="40" name="Group 39">
                <a:extLst>
                  <a:ext uri="{FF2B5EF4-FFF2-40B4-BE49-F238E27FC236}">
                    <a16:creationId xmlns="" xmlns:a16="http://schemas.microsoft.com/office/drawing/2014/main" id="{8AB2E68C-4E9F-3C47-AB20-9E0514896814}"/>
                  </a:ext>
                </a:extLst>
              </p:cNvPr>
              <p:cNvGrpSpPr/>
              <p:nvPr/>
            </p:nvGrpSpPr>
            <p:grpSpPr>
              <a:xfrm>
                <a:off x="14017850" y="13090165"/>
                <a:ext cx="8342404" cy="6511985"/>
                <a:chOff x="15986896" y="13974728"/>
                <a:chExt cx="8342404" cy="6511985"/>
              </a:xfrm>
            </p:grpSpPr>
            <p:pic>
              <p:nvPicPr>
                <p:cNvPr id="47" name="Picture 46">
                  <a:extLst>
                    <a:ext uri="{FF2B5EF4-FFF2-40B4-BE49-F238E27FC236}">
                      <a16:creationId xmlns="" xmlns:a16="http://schemas.microsoft.com/office/drawing/2014/main" id="{4D42C43A-7BD5-F84F-88BA-883408E526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48" name="Picture 47">
                  <a:extLst>
                    <a:ext uri="{FF2B5EF4-FFF2-40B4-BE49-F238E27FC236}">
                      <a16:creationId xmlns="" xmlns:a16="http://schemas.microsoft.com/office/drawing/2014/main" id="{E532D077-CC4C-C34D-ADF5-D1A499F60EE7}"/>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41" name="TextBox 40">
                <a:extLst>
                  <a:ext uri="{FF2B5EF4-FFF2-40B4-BE49-F238E27FC236}">
                    <a16:creationId xmlns="" xmlns:a16="http://schemas.microsoft.com/office/drawing/2014/main" id="{A89ACBD2-B925-1340-87E9-D2DB7BC49997}"/>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42" name="TextBox 41">
                <a:extLst>
                  <a:ext uri="{FF2B5EF4-FFF2-40B4-BE49-F238E27FC236}">
                    <a16:creationId xmlns="" xmlns:a16="http://schemas.microsoft.com/office/drawing/2014/main" id="{BD180C20-0495-6A41-99C9-7BE4479A44B5}"/>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43" name="TextBox 42">
                <a:extLst>
                  <a:ext uri="{FF2B5EF4-FFF2-40B4-BE49-F238E27FC236}">
                    <a16:creationId xmlns="" xmlns:a16="http://schemas.microsoft.com/office/drawing/2014/main" id="{CDB069F2-A9B6-7B4F-8EA2-87A7B4F06A78}"/>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44" name="TextBox 43">
                <a:extLst>
                  <a:ext uri="{FF2B5EF4-FFF2-40B4-BE49-F238E27FC236}">
                    <a16:creationId xmlns="" xmlns:a16="http://schemas.microsoft.com/office/drawing/2014/main" id="{0393B304-CEA6-5A43-B795-02C1120C75E2}"/>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45" name="Rectangle 44">
                <a:extLst>
                  <a:ext uri="{FF2B5EF4-FFF2-40B4-BE49-F238E27FC236}">
                    <a16:creationId xmlns="" xmlns:a16="http://schemas.microsoft.com/office/drawing/2014/main" id="{425B0FCA-262B-1241-B235-16500EE1C4B6}"/>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46" name="Rectangle 45">
                <a:extLst>
                  <a:ext uri="{FF2B5EF4-FFF2-40B4-BE49-F238E27FC236}">
                    <a16:creationId xmlns="" xmlns:a16="http://schemas.microsoft.com/office/drawing/2014/main" id="{F963C742-60EF-6648-B5C5-4C4570CCB307}"/>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37" name="TextBox 36">
              <a:extLst>
                <a:ext uri="{FF2B5EF4-FFF2-40B4-BE49-F238E27FC236}">
                  <a16:creationId xmlns="" xmlns:a16="http://schemas.microsoft.com/office/drawing/2014/main" id="{6DB48C76-D8BC-7543-AB79-D37F5D723382}"/>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38" name="TextBox 37">
              <a:extLst>
                <a:ext uri="{FF2B5EF4-FFF2-40B4-BE49-F238E27FC236}">
                  <a16:creationId xmlns="" xmlns:a16="http://schemas.microsoft.com/office/drawing/2014/main" id="{AE8FBA8B-323E-124E-82C1-408D3E3A37CC}"/>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39" name="TextBox 38">
              <a:extLst>
                <a:ext uri="{FF2B5EF4-FFF2-40B4-BE49-F238E27FC236}">
                  <a16:creationId xmlns="" xmlns:a16="http://schemas.microsoft.com/office/drawing/2014/main" id="{06817F57-DD87-554E-9EF2-C24EF4A339E4}"/>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49" name="Group 48">
            <a:extLst>
              <a:ext uri="{FF2B5EF4-FFF2-40B4-BE49-F238E27FC236}">
                <a16:creationId xmlns="" xmlns:a16="http://schemas.microsoft.com/office/drawing/2014/main" id="{A2E61AEA-9AE5-B64A-ADB2-A87C4028DF24}"/>
              </a:ext>
            </a:extLst>
          </p:cNvPr>
          <p:cNvGrpSpPr>
            <a:grpSpLocks noChangeAspect="1"/>
          </p:cNvGrpSpPr>
          <p:nvPr/>
        </p:nvGrpSpPr>
        <p:grpSpPr>
          <a:xfrm>
            <a:off x="14200434" y="19227717"/>
            <a:ext cx="7893658" cy="6177442"/>
            <a:chOff x="13339818" y="13005062"/>
            <a:chExt cx="9100135" cy="7121610"/>
          </a:xfrm>
        </p:grpSpPr>
        <p:sp>
          <p:nvSpPr>
            <p:cNvPr id="50" name="Rectangle 49">
              <a:extLst>
                <a:ext uri="{FF2B5EF4-FFF2-40B4-BE49-F238E27FC236}">
                  <a16:creationId xmlns="" xmlns:a16="http://schemas.microsoft.com/office/drawing/2014/main" id="{DBE8D7CF-C04A-E344-957E-2FC0082F6134}"/>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51" name="Group 50">
              <a:extLst>
                <a:ext uri="{FF2B5EF4-FFF2-40B4-BE49-F238E27FC236}">
                  <a16:creationId xmlns="" xmlns:a16="http://schemas.microsoft.com/office/drawing/2014/main" id="{05FCF635-A249-814B-A44F-8B165FE55C45}"/>
                </a:ext>
              </a:extLst>
            </p:cNvPr>
            <p:cNvGrpSpPr/>
            <p:nvPr/>
          </p:nvGrpSpPr>
          <p:grpSpPr>
            <a:xfrm>
              <a:off x="14017850" y="13090165"/>
              <a:ext cx="8413078" cy="6511985"/>
              <a:chOff x="14017850" y="13090165"/>
              <a:chExt cx="8413078" cy="6511985"/>
            </a:xfrm>
          </p:grpSpPr>
          <p:grpSp>
            <p:nvGrpSpPr>
              <p:cNvPr id="55" name="Group 54">
                <a:extLst>
                  <a:ext uri="{FF2B5EF4-FFF2-40B4-BE49-F238E27FC236}">
                    <a16:creationId xmlns="" xmlns:a16="http://schemas.microsoft.com/office/drawing/2014/main" id="{4A4795AA-C62D-0B46-9722-7B3BD797BE7B}"/>
                  </a:ext>
                </a:extLst>
              </p:cNvPr>
              <p:cNvGrpSpPr/>
              <p:nvPr/>
            </p:nvGrpSpPr>
            <p:grpSpPr>
              <a:xfrm>
                <a:off x="14017850" y="13090165"/>
                <a:ext cx="8342404" cy="6511985"/>
                <a:chOff x="15986896" y="13974728"/>
                <a:chExt cx="8342404" cy="6511985"/>
              </a:xfrm>
            </p:grpSpPr>
            <p:pic>
              <p:nvPicPr>
                <p:cNvPr id="62" name="Picture 61">
                  <a:extLst>
                    <a:ext uri="{FF2B5EF4-FFF2-40B4-BE49-F238E27FC236}">
                      <a16:creationId xmlns="" xmlns:a16="http://schemas.microsoft.com/office/drawing/2014/main" id="{7F4F85C7-A8A5-CE4B-8DE1-DABBE6AE09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63" name="Picture 62">
                  <a:extLst>
                    <a:ext uri="{FF2B5EF4-FFF2-40B4-BE49-F238E27FC236}">
                      <a16:creationId xmlns="" xmlns:a16="http://schemas.microsoft.com/office/drawing/2014/main" id="{ED323D00-258E-2A42-8CA1-A61D77D132EE}"/>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56" name="TextBox 55">
                <a:extLst>
                  <a:ext uri="{FF2B5EF4-FFF2-40B4-BE49-F238E27FC236}">
                    <a16:creationId xmlns="" xmlns:a16="http://schemas.microsoft.com/office/drawing/2014/main" id="{42609E34-AE86-3B45-8D93-244492E69F90}"/>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57" name="TextBox 56">
                <a:extLst>
                  <a:ext uri="{FF2B5EF4-FFF2-40B4-BE49-F238E27FC236}">
                    <a16:creationId xmlns="" xmlns:a16="http://schemas.microsoft.com/office/drawing/2014/main" id="{BC1621C5-BAA0-AF4F-9237-8AF2BAD3DD79}"/>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58" name="TextBox 57">
                <a:extLst>
                  <a:ext uri="{FF2B5EF4-FFF2-40B4-BE49-F238E27FC236}">
                    <a16:creationId xmlns="" xmlns:a16="http://schemas.microsoft.com/office/drawing/2014/main" id="{FF3291FF-DBB3-7E4E-858A-25B03DE6BB11}"/>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59" name="TextBox 58">
                <a:extLst>
                  <a:ext uri="{FF2B5EF4-FFF2-40B4-BE49-F238E27FC236}">
                    <a16:creationId xmlns="" xmlns:a16="http://schemas.microsoft.com/office/drawing/2014/main" id="{47551785-D10E-764D-8B77-F3EB87AC21FF}"/>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60" name="Rectangle 59">
                <a:extLst>
                  <a:ext uri="{FF2B5EF4-FFF2-40B4-BE49-F238E27FC236}">
                    <a16:creationId xmlns="" xmlns:a16="http://schemas.microsoft.com/office/drawing/2014/main" id="{7F3EC22E-4423-BF42-A6D8-325AE5F8B434}"/>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61" name="Rectangle 60">
                <a:extLst>
                  <a:ext uri="{FF2B5EF4-FFF2-40B4-BE49-F238E27FC236}">
                    <a16:creationId xmlns="" xmlns:a16="http://schemas.microsoft.com/office/drawing/2014/main" id="{0D982156-F581-7F46-A800-C043BCC4BB06}"/>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52" name="TextBox 51">
              <a:extLst>
                <a:ext uri="{FF2B5EF4-FFF2-40B4-BE49-F238E27FC236}">
                  <a16:creationId xmlns="" xmlns:a16="http://schemas.microsoft.com/office/drawing/2014/main" id="{32CFD13B-A5BE-2F4D-880C-4C67CFC69C7E}"/>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53" name="TextBox 52">
              <a:extLst>
                <a:ext uri="{FF2B5EF4-FFF2-40B4-BE49-F238E27FC236}">
                  <a16:creationId xmlns="" xmlns:a16="http://schemas.microsoft.com/office/drawing/2014/main" id="{C5273B61-4CE6-2642-85C1-036F177B0C0A}"/>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54" name="TextBox 53">
              <a:extLst>
                <a:ext uri="{FF2B5EF4-FFF2-40B4-BE49-F238E27FC236}">
                  <a16:creationId xmlns="" xmlns:a16="http://schemas.microsoft.com/office/drawing/2014/main" id="{D68FBAF9-0888-4C43-BA74-EE9093E0EA57}"/>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64" name="Group 63">
            <a:extLst>
              <a:ext uri="{FF2B5EF4-FFF2-40B4-BE49-F238E27FC236}">
                <a16:creationId xmlns="" xmlns:a16="http://schemas.microsoft.com/office/drawing/2014/main" id="{20EB3A7C-416C-024C-9075-FF337F7A4C4E}"/>
              </a:ext>
            </a:extLst>
          </p:cNvPr>
          <p:cNvGrpSpPr>
            <a:grpSpLocks noChangeAspect="1"/>
          </p:cNvGrpSpPr>
          <p:nvPr/>
        </p:nvGrpSpPr>
        <p:grpSpPr>
          <a:xfrm>
            <a:off x="14352834" y="19380117"/>
            <a:ext cx="7893658" cy="6177442"/>
            <a:chOff x="13339818" y="13005062"/>
            <a:chExt cx="9100135" cy="7121610"/>
          </a:xfrm>
        </p:grpSpPr>
        <p:sp>
          <p:nvSpPr>
            <p:cNvPr id="65" name="Rectangle 64">
              <a:extLst>
                <a:ext uri="{FF2B5EF4-FFF2-40B4-BE49-F238E27FC236}">
                  <a16:creationId xmlns="" xmlns:a16="http://schemas.microsoft.com/office/drawing/2014/main" id="{84547A75-8830-EC4F-8E66-8368C481B713}"/>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66" name="Group 65">
              <a:extLst>
                <a:ext uri="{FF2B5EF4-FFF2-40B4-BE49-F238E27FC236}">
                  <a16:creationId xmlns="" xmlns:a16="http://schemas.microsoft.com/office/drawing/2014/main" id="{B45F7619-0A71-F145-B11D-566A637DAFE6}"/>
                </a:ext>
              </a:extLst>
            </p:cNvPr>
            <p:cNvGrpSpPr/>
            <p:nvPr/>
          </p:nvGrpSpPr>
          <p:grpSpPr>
            <a:xfrm>
              <a:off x="14017850" y="13090165"/>
              <a:ext cx="8413078" cy="6511985"/>
              <a:chOff x="14017850" y="13090165"/>
              <a:chExt cx="8413078" cy="6511985"/>
            </a:xfrm>
          </p:grpSpPr>
          <p:grpSp>
            <p:nvGrpSpPr>
              <p:cNvPr id="70" name="Group 69">
                <a:extLst>
                  <a:ext uri="{FF2B5EF4-FFF2-40B4-BE49-F238E27FC236}">
                    <a16:creationId xmlns="" xmlns:a16="http://schemas.microsoft.com/office/drawing/2014/main" id="{8A43DB2C-53DF-0B42-B3B5-5F0B2DD9139A}"/>
                  </a:ext>
                </a:extLst>
              </p:cNvPr>
              <p:cNvGrpSpPr/>
              <p:nvPr/>
            </p:nvGrpSpPr>
            <p:grpSpPr>
              <a:xfrm>
                <a:off x="14017850" y="13090165"/>
                <a:ext cx="8342404" cy="6511985"/>
                <a:chOff x="15986896" y="13974728"/>
                <a:chExt cx="8342404" cy="6511985"/>
              </a:xfrm>
            </p:grpSpPr>
            <p:pic>
              <p:nvPicPr>
                <p:cNvPr id="77" name="Picture 76">
                  <a:extLst>
                    <a:ext uri="{FF2B5EF4-FFF2-40B4-BE49-F238E27FC236}">
                      <a16:creationId xmlns="" xmlns:a16="http://schemas.microsoft.com/office/drawing/2014/main" id="{9843B193-91A2-4040-8BC5-906C47AFD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78" name="Picture 77">
                  <a:extLst>
                    <a:ext uri="{FF2B5EF4-FFF2-40B4-BE49-F238E27FC236}">
                      <a16:creationId xmlns="" xmlns:a16="http://schemas.microsoft.com/office/drawing/2014/main" id="{A5EBC0BE-F3C3-D040-AD5A-463ECD91065A}"/>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71" name="TextBox 70">
                <a:extLst>
                  <a:ext uri="{FF2B5EF4-FFF2-40B4-BE49-F238E27FC236}">
                    <a16:creationId xmlns="" xmlns:a16="http://schemas.microsoft.com/office/drawing/2014/main" id="{FE19EEA7-40AA-3345-850E-4F8010C0035F}"/>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72" name="TextBox 71">
                <a:extLst>
                  <a:ext uri="{FF2B5EF4-FFF2-40B4-BE49-F238E27FC236}">
                    <a16:creationId xmlns="" xmlns:a16="http://schemas.microsoft.com/office/drawing/2014/main" id="{FC4C63F5-F1CF-9442-ABF5-3D4CAFB0AA8B}"/>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73" name="TextBox 72">
                <a:extLst>
                  <a:ext uri="{FF2B5EF4-FFF2-40B4-BE49-F238E27FC236}">
                    <a16:creationId xmlns="" xmlns:a16="http://schemas.microsoft.com/office/drawing/2014/main" id="{D43AF639-0D65-114E-B010-7BB957B8D71B}"/>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74" name="TextBox 73">
                <a:extLst>
                  <a:ext uri="{FF2B5EF4-FFF2-40B4-BE49-F238E27FC236}">
                    <a16:creationId xmlns="" xmlns:a16="http://schemas.microsoft.com/office/drawing/2014/main" id="{6F6E0044-33FC-AF47-B9F8-5578198F4997}"/>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75" name="Rectangle 74">
                <a:extLst>
                  <a:ext uri="{FF2B5EF4-FFF2-40B4-BE49-F238E27FC236}">
                    <a16:creationId xmlns="" xmlns:a16="http://schemas.microsoft.com/office/drawing/2014/main" id="{CD393DE9-ACAF-644E-9DD5-2373D89582C3}"/>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76" name="Rectangle 75">
                <a:extLst>
                  <a:ext uri="{FF2B5EF4-FFF2-40B4-BE49-F238E27FC236}">
                    <a16:creationId xmlns="" xmlns:a16="http://schemas.microsoft.com/office/drawing/2014/main" id="{E492B935-431A-BB47-AEBB-78EB2F6AC811}"/>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67" name="TextBox 66">
              <a:extLst>
                <a:ext uri="{FF2B5EF4-FFF2-40B4-BE49-F238E27FC236}">
                  <a16:creationId xmlns="" xmlns:a16="http://schemas.microsoft.com/office/drawing/2014/main" id="{C2658FC5-0E48-5448-B19F-FFED636954A8}"/>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68" name="TextBox 67">
              <a:extLst>
                <a:ext uri="{FF2B5EF4-FFF2-40B4-BE49-F238E27FC236}">
                  <a16:creationId xmlns="" xmlns:a16="http://schemas.microsoft.com/office/drawing/2014/main" id="{F43703A2-8094-5C44-9055-17DB76133F38}"/>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69" name="TextBox 68">
              <a:extLst>
                <a:ext uri="{FF2B5EF4-FFF2-40B4-BE49-F238E27FC236}">
                  <a16:creationId xmlns="" xmlns:a16="http://schemas.microsoft.com/office/drawing/2014/main" id="{4164DB65-892F-A44F-9D94-6A33BBF6D194}"/>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79" name="Group 78">
            <a:extLst>
              <a:ext uri="{FF2B5EF4-FFF2-40B4-BE49-F238E27FC236}">
                <a16:creationId xmlns="" xmlns:a16="http://schemas.microsoft.com/office/drawing/2014/main" id="{3B6676BE-38B3-4249-9194-D8B3D51954AB}"/>
              </a:ext>
            </a:extLst>
          </p:cNvPr>
          <p:cNvGrpSpPr>
            <a:grpSpLocks noChangeAspect="1"/>
          </p:cNvGrpSpPr>
          <p:nvPr/>
        </p:nvGrpSpPr>
        <p:grpSpPr>
          <a:xfrm>
            <a:off x="14505234" y="19532517"/>
            <a:ext cx="7893658" cy="6177442"/>
            <a:chOff x="13339818" y="13005062"/>
            <a:chExt cx="9100135" cy="7121610"/>
          </a:xfrm>
        </p:grpSpPr>
        <p:sp>
          <p:nvSpPr>
            <p:cNvPr id="80" name="Rectangle 79">
              <a:extLst>
                <a:ext uri="{FF2B5EF4-FFF2-40B4-BE49-F238E27FC236}">
                  <a16:creationId xmlns="" xmlns:a16="http://schemas.microsoft.com/office/drawing/2014/main" id="{8DE83362-2C1F-4843-9CD7-266E02164D97}"/>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81" name="Group 80">
              <a:extLst>
                <a:ext uri="{FF2B5EF4-FFF2-40B4-BE49-F238E27FC236}">
                  <a16:creationId xmlns="" xmlns:a16="http://schemas.microsoft.com/office/drawing/2014/main" id="{422B7D83-2CD0-AB4E-9F80-80E09D37AC28}"/>
                </a:ext>
              </a:extLst>
            </p:cNvPr>
            <p:cNvGrpSpPr/>
            <p:nvPr/>
          </p:nvGrpSpPr>
          <p:grpSpPr>
            <a:xfrm>
              <a:off x="14017850" y="13090165"/>
              <a:ext cx="8413078" cy="6511985"/>
              <a:chOff x="14017850" y="13090165"/>
              <a:chExt cx="8413078" cy="6511985"/>
            </a:xfrm>
          </p:grpSpPr>
          <p:grpSp>
            <p:nvGrpSpPr>
              <p:cNvPr id="85" name="Group 84">
                <a:extLst>
                  <a:ext uri="{FF2B5EF4-FFF2-40B4-BE49-F238E27FC236}">
                    <a16:creationId xmlns="" xmlns:a16="http://schemas.microsoft.com/office/drawing/2014/main" id="{2462B55D-5DE7-EA49-9DAA-1F01D4CF0CB5}"/>
                  </a:ext>
                </a:extLst>
              </p:cNvPr>
              <p:cNvGrpSpPr/>
              <p:nvPr/>
            </p:nvGrpSpPr>
            <p:grpSpPr>
              <a:xfrm>
                <a:off x="14017850" y="13090165"/>
                <a:ext cx="8342404" cy="6511985"/>
                <a:chOff x="15986896" y="13974728"/>
                <a:chExt cx="8342404" cy="6511985"/>
              </a:xfrm>
            </p:grpSpPr>
            <p:pic>
              <p:nvPicPr>
                <p:cNvPr id="92" name="Picture 91">
                  <a:extLst>
                    <a:ext uri="{FF2B5EF4-FFF2-40B4-BE49-F238E27FC236}">
                      <a16:creationId xmlns="" xmlns:a16="http://schemas.microsoft.com/office/drawing/2014/main" id="{9A3C9B75-4DBC-554E-A4E9-1597049CD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93" name="Picture 92">
                  <a:extLst>
                    <a:ext uri="{FF2B5EF4-FFF2-40B4-BE49-F238E27FC236}">
                      <a16:creationId xmlns="" xmlns:a16="http://schemas.microsoft.com/office/drawing/2014/main" id="{ED08059F-7854-AC42-A5EE-E5F4022CCF42}"/>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86" name="TextBox 85">
                <a:extLst>
                  <a:ext uri="{FF2B5EF4-FFF2-40B4-BE49-F238E27FC236}">
                    <a16:creationId xmlns="" xmlns:a16="http://schemas.microsoft.com/office/drawing/2014/main" id="{EDFD5D75-6D0B-7F48-99E2-8EB3528E6A5D}"/>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87" name="TextBox 86">
                <a:extLst>
                  <a:ext uri="{FF2B5EF4-FFF2-40B4-BE49-F238E27FC236}">
                    <a16:creationId xmlns="" xmlns:a16="http://schemas.microsoft.com/office/drawing/2014/main" id="{995769D4-97C2-0B47-BEF1-5CFC3E1A4862}"/>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88" name="TextBox 87">
                <a:extLst>
                  <a:ext uri="{FF2B5EF4-FFF2-40B4-BE49-F238E27FC236}">
                    <a16:creationId xmlns="" xmlns:a16="http://schemas.microsoft.com/office/drawing/2014/main" id="{A6FB3B30-CA74-524F-B526-704B45E23480}"/>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89" name="TextBox 88">
                <a:extLst>
                  <a:ext uri="{FF2B5EF4-FFF2-40B4-BE49-F238E27FC236}">
                    <a16:creationId xmlns="" xmlns:a16="http://schemas.microsoft.com/office/drawing/2014/main" id="{F70F339E-35E1-2F49-BB8F-8A7513E9A3D8}"/>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90" name="Rectangle 89">
                <a:extLst>
                  <a:ext uri="{FF2B5EF4-FFF2-40B4-BE49-F238E27FC236}">
                    <a16:creationId xmlns="" xmlns:a16="http://schemas.microsoft.com/office/drawing/2014/main" id="{A730A7D8-A792-2842-8FF1-B6641A734B94}"/>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91" name="Rectangle 90">
                <a:extLst>
                  <a:ext uri="{FF2B5EF4-FFF2-40B4-BE49-F238E27FC236}">
                    <a16:creationId xmlns="" xmlns:a16="http://schemas.microsoft.com/office/drawing/2014/main" id="{1821C75C-B0CA-0948-8ED1-48D71EF9F0B1}"/>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82" name="TextBox 81">
              <a:extLst>
                <a:ext uri="{FF2B5EF4-FFF2-40B4-BE49-F238E27FC236}">
                  <a16:creationId xmlns="" xmlns:a16="http://schemas.microsoft.com/office/drawing/2014/main" id="{6BFC0B4F-3E15-6248-83AA-B7A0CDFA6562}"/>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83" name="TextBox 82">
              <a:extLst>
                <a:ext uri="{FF2B5EF4-FFF2-40B4-BE49-F238E27FC236}">
                  <a16:creationId xmlns="" xmlns:a16="http://schemas.microsoft.com/office/drawing/2014/main" id="{F08AF1B2-9096-2D41-80EC-DDA6DE6267FB}"/>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84" name="TextBox 83">
              <a:extLst>
                <a:ext uri="{FF2B5EF4-FFF2-40B4-BE49-F238E27FC236}">
                  <a16:creationId xmlns="" xmlns:a16="http://schemas.microsoft.com/office/drawing/2014/main" id="{D419F8A6-5C02-5B44-90DE-CAA5D50C3811}"/>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94" name="Group 93">
            <a:extLst>
              <a:ext uri="{FF2B5EF4-FFF2-40B4-BE49-F238E27FC236}">
                <a16:creationId xmlns="" xmlns:a16="http://schemas.microsoft.com/office/drawing/2014/main" id="{33EAC543-06C8-2D49-B29D-9B9E42DBF528}"/>
              </a:ext>
            </a:extLst>
          </p:cNvPr>
          <p:cNvGrpSpPr>
            <a:grpSpLocks noChangeAspect="1"/>
          </p:cNvGrpSpPr>
          <p:nvPr/>
        </p:nvGrpSpPr>
        <p:grpSpPr>
          <a:xfrm>
            <a:off x="14657634" y="19684917"/>
            <a:ext cx="7893658" cy="6177442"/>
            <a:chOff x="13339818" y="13005062"/>
            <a:chExt cx="9100135" cy="7121610"/>
          </a:xfrm>
        </p:grpSpPr>
        <p:sp>
          <p:nvSpPr>
            <p:cNvPr id="95" name="Rectangle 94">
              <a:extLst>
                <a:ext uri="{FF2B5EF4-FFF2-40B4-BE49-F238E27FC236}">
                  <a16:creationId xmlns="" xmlns:a16="http://schemas.microsoft.com/office/drawing/2014/main" id="{5395BD46-1555-9D4C-AB75-4BBB1A0D7A5E}"/>
                </a:ext>
              </a:extLst>
            </p:cNvPr>
            <p:cNvSpPr/>
            <p:nvPr/>
          </p:nvSpPr>
          <p:spPr>
            <a:xfrm>
              <a:off x="13394083" y="13005062"/>
              <a:ext cx="9045870" cy="712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nvGrpSpPr>
            <p:cNvPr id="96" name="Group 95">
              <a:extLst>
                <a:ext uri="{FF2B5EF4-FFF2-40B4-BE49-F238E27FC236}">
                  <a16:creationId xmlns="" xmlns:a16="http://schemas.microsoft.com/office/drawing/2014/main" id="{32B401C8-7E09-3B48-89BC-B9BECD993296}"/>
                </a:ext>
              </a:extLst>
            </p:cNvPr>
            <p:cNvGrpSpPr/>
            <p:nvPr/>
          </p:nvGrpSpPr>
          <p:grpSpPr>
            <a:xfrm>
              <a:off x="14017850" y="13090165"/>
              <a:ext cx="8413078" cy="6511985"/>
              <a:chOff x="14017850" y="13090165"/>
              <a:chExt cx="8413078" cy="6511985"/>
            </a:xfrm>
          </p:grpSpPr>
          <p:grpSp>
            <p:nvGrpSpPr>
              <p:cNvPr id="100" name="Group 99">
                <a:extLst>
                  <a:ext uri="{FF2B5EF4-FFF2-40B4-BE49-F238E27FC236}">
                    <a16:creationId xmlns="" xmlns:a16="http://schemas.microsoft.com/office/drawing/2014/main" id="{0759E5C0-C84D-B64D-9B30-04AA18640F08}"/>
                  </a:ext>
                </a:extLst>
              </p:cNvPr>
              <p:cNvGrpSpPr/>
              <p:nvPr/>
            </p:nvGrpSpPr>
            <p:grpSpPr>
              <a:xfrm>
                <a:off x="14017850" y="13090165"/>
                <a:ext cx="8342404" cy="6511985"/>
                <a:chOff x="15986896" y="13974728"/>
                <a:chExt cx="8342404" cy="6511985"/>
              </a:xfrm>
            </p:grpSpPr>
            <p:pic>
              <p:nvPicPr>
                <p:cNvPr id="107" name="Picture 106">
                  <a:extLst>
                    <a:ext uri="{FF2B5EF4-FFF2-40B4-BE49-F238E27FC236}">
                      <a16:creationId xmlns="" xmlns:a16="http://schemas.microsoft.com/office/drawing/2014/main" id="{D5990E0C-7514-2D40-BE11-C52EBC4C2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108" name="Picture 107">
                  <a:extLst>
                    <a:ext uri="{FF2B5EF4-FFF2-40B4-BE49-F238E27FC236}">
                      <a16:creationId xmlns="" xmlns:a16="http://schemas.microsoft.com/office/drawing/2014/main" id="{974AE9D6-E95B-F941-90C4-2158E30BA50D}"/>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101" name="TextBox 100">
                <a:extLst>
                  <a:ext uri="{FF2B5EF4-FFF2-40B4-BE49-F238E27FC236}">
                    <a16:creationId xmlns="" xmlns:a16="http://schemas.microsoft.com/office/drawing/2014/main" id="{08793B5A-C792-994C-877E-256D52F5AD76}"/>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102" name="TextBox 101">
                <a:extLst>
                  <a:ext uri="{FF2B5EF4-FFF2-40B4-BE49-F238E27FC236}">
                    <a16:creationId xmlns="" xmlns:a16="http://schemas.microsoft.com/office/drawing/2014/main" id="{9E50F3A7-7F34-2B49-8C17-55EDB9878A50}"/>
                  </a:ext>
                </a:extLst>
              </p:cNvPr>
              <p:cNvSpPr txBox="1"/>
              <p:nvPr/>
            </p:nvSpPr>
            <p:spPr>
              <a:xfrm>
                <a:off x="21138492" y="15446152"/>
                <a:ext cx="1292436" cy="603190"/>
              </a:xfrm>
              <a:prstGeom prst="rect">
                <a:avLst/>
              </a:prstGeom>
              <a:noFill/>
            </p:spPr>
            <p:txBody>
              <a:bodyPr wrap="square" rtlCol="0">
                <a:spAutoFit/>
              </a:bodyPr>
              <a:lstStyle/>
              <a:p>
                <a:r>
                  <a:rPr lang="en-GB" sz="2800" dirty="0">
                    <a:solidFill>
                      <a:srgbClr val="00B050"/>
                    </a:solidFill>
                  </a:rPr>
                  <a:t>SP2</a:t>
                </a:r>
              </a:p>
            </p:txBody>
          </p:sp>
          <p:sp>
            <p:nvSpPr>
              <p:cNvPr id="103" name="TextBox 102">
                <a:extLst>
                  <a:ext uri="{FF2B5EF4-FFF2-40B4-BE49-F238E27FC236}">
                    <a16:creationId xmlns="" xmlns:a16="http://schemas.microsoft.com/office/drawing/2014/main" id="{A1A23300-0B78-194D-B07D-02B54689A6BF}"/>
                  </a:ext>
                </a:extLst>
              </p:cNvPr>
              <p:cNvSpPr txBox="1"/>
              <p:nvPr/>
            </p:nvSpPr>
            <p:spPr>
              <a:xfrm>
                <a:off x="20453930" y="16958320"/>
                <a:ext cx="1757268" cy="603190"/>
              </a:xfrm>
              <a:prstGeom prst="rect">
                <a:avLst/>
              </a:prstGeom>
              <a:noFill/>
            </p:spPr>
            <p:txBody>
              <a:bodyPr wrap="square" rtlCol="0">
                <a:spAutoFit/>
              </a:bodyPr>
              <a:lstStyle/>
              <a:p>
                <a:r>
                  <a:rPr lang="en-GB" sz="2800" dirty="0">
                    <a:solidFill>
                      <a:schemeClr val="tx2"/>
                    </a:solidFill>
                  </a:rPr>
                  <a:t>SP3 (S)</a:t>
                </a:r>
              </a:p>
            </p:txBody>
          </p:sp>
          <p:sp>
            <p:nvSpPr>
              <p:cNvPr id="104" name="TextBox 103">
                <a:extLst>
                  <a:ext uri="{FF2B5EF4-FFF2-40B4-BE49-F238E27FC236}">
                    <a16:creationId xmlns="" xmlns:a16="http://schemas.microsoft.com/office/drawing/2014/main" id="{89F196FD-2443-1C4C-B589-987DF817490F}"/>
                  </a:ext>
                </a:extLst>
              </p:cNvPr>
              <p:cNvSpPr txBox="1"/>
              <p:nvPr/>
            </p:nvSpPr>
            <p:spPr>
              <a:xfrm>
                <a:off x="19473316" y="18356137"/>
                <a:ext cx="2931348" cy="1099934"/>
              </a:xfrm>
              <a:prstGeom prst="rect">
                <a:avLst/>
              </a:prstGeom>
              <a:noFill/>
            </p:spPr>
            <p:txBody>
              <a:bodyPr wrap="square" rtlCol="0">
                <a:spAutoFit/>
              </a:bodyPr>
              <a:lstStyle/>
              <a:p>
                <a:r>
                  <a:rPr lang="en-GB" sz="2800" dirty="0"/>
                  <a:t>APPS - Pressure</a:t>
                </a:r>
              </a:p>
            </p:txBody>
          </p:sp>
          <p:sp>
            <p:nvSpPr>
              <p:cNvPr id="105" name="Rectangle 104">
                <a:extLst>
                  <a:ext uri="{FF2B5EF4-FFF2-40B4-BE49-F238E27FC236}">
                    <a16:creationId xmlns="" xmlns:a16="http://schemas.microsoft.com/office/drawing/2014/main" id="{15E73C06-9E1A-2941-977A-C5A266254FB9}"/>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106" name="Rectangle 105">
                <a:extLst>
                  <a:ext uri="{FF2B5EF4-FFF2-40B4-BE49-F238E27FC236}">
                    <a16:creationId xmlns="" xmlns:a16="http://schemas.microsoft.com/office/drawing/2014/main" id="{1D4394D6-64C5-1646-B1C0-8FA22BD88AAC}"/>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sp>
          <p:nvSpPr>
            <p:cNvPr id="97" name="TextBox 96">
              <a:extLst>
                <a:ext uri="{FF2B5EF4-FFF2-40B4-BE49-F238E27FC236}">
                  <a16:creationId xmlns="" xmlns:a16="http://schemas.microsoft.com/office/drawing/2014/main" id="{40689B24-FA53-6542-9305-8F11611616B2}"/>
                </a:ext>
              </a:extLst>
            </p:cNvPr>
            <p:cNvSpPr txBox="1"/>
            <p:nvPr/>
          </p:nvSpPr>
          <p:spPr>
            <a:xfrm>
              <a:off x="14049614" y="19536643"/>
              <a:ext cx="8267966" cy="532226"/>
            </a:xfrm>
            <a:prstGeom prst="rect">
              <a:avLst/>
            </a:prstGeom>
            <a:solidFill>
              <a:schemeClr val="bg1"/>
            </a:solidFill>
            <a:ln>
              <a:solidFill>
                <a:schemeClr val="bg1"/>
              </a:solidFill>
            </a:ln>
          </p:spPr>
          <p:txBody>
            <a:bodyPr wrap="square" rtlCol="0">
              <a:spAutoFit/>
            </a:bodyPr>
            <a:lstStyle/>
            <a:p>
              <a:pPr algn="ctr"/>
              <a:r>
                <a:rPr lang="en-GB" sz="2400" dirty="0"/>
                <a:t>Time (UTC top LMST bottom)</a:t>
              </a:r>
            </a:p>
          </p:txBody>
        </p:sp>
        <p:sp>
          <p:nvSpPr>
            <p:cNvPr id="98" name="TextBox 97">
              <a:extLst>
                <a:ext uri="{FF2B5EF4-FFF2-40B4-BE49-F238E27FC236}">
                  <a16:creationId xmlns="" xmlns:a16="http://schemas.microsoft.com/office/drawing/2014/main" id="{1B424BD5-839B-4047-9963-7F928604F658}"/>
                </a:ext>
              </a:extLst>
            </p:cNvPr>
            <p:cNvSpPr txBox="1"/>
            <p:nvPr/>
          </p:nvSpPr>
          <p:spPr>
            <a:xfrm rot="16200000">
              <a:off x="12642005" y="18036823"/>
              <a:ext cx="2394935" cy="958008"/>
            </a:xfrm>
            <a:prstGeom prst="rect">
              <a:avLst/>
            </a:prstGeom>
            <a:solidFill>
              <a:schemeClr val="bg1"/>
            </a:solidFill>
            <a:ln>
              <a:solidFill>
                <a:schemeClr val="bg1"/>
              </a:solidFill>
            </a:ln>
          </p:spPr>
          <p:txBody>
            <a:bodyPr wrap="square" rtlCol="0">
              <a:spAutoFit/>
            </a:bodyPr>
            <a:lstStyle/>
            <a:p>
              <a:pPr algn="ctr"/>
              <a:r>
                <a:rPr lang="el-GR" sz="2400" dirty="0"/>
                <a:t>Δ</a:t>
              </a:r>
              <a:r>
                <a:rPr lang="en-GB" sz="2400" dirty="0"/>
                <a:t>Pressure (Pa)</a:t>
              </a:r>
            </a:p>
          </p:txBody>
        </p:sp>
        <p:sp>
          <p:nvSpPr>
            <p:cNvPr id="99" name="TextBox 98">
              <a:extLst>
                <a:ext uri="{FF2B5EF4-FFF2-40B4-BE49-F238E27FC236}">
                  <a16:creationId xmlns="" xmlns:a16="http://schemas.microsoft.com/office/drawing/2014/main" id="{827C7308-2427-7A46-A49C-82CC60A736BF}"/>
                </a:ext>
              </a:extLst>
            </p:cNvPr>
            <p:cNvSpPr txBox="1"/>
            <p:nvPr/>
          </p:nvSpPr>
          <p:spPr>
            <a:xfrm rot="16200000">
              <a:off x="11867745" y="14783859"/>
              <a:ext cx="3902153" cy="958008"/>
            </a:xfrm>
            <a:prstGeom prst="rect">
              <a:avLst/>
            </a:prstGeom>
            <a:solidFill>
              <a:schemeClr val="bg1"/>
            </a:solidFill>
            <a:ln>
              <a:solidFill>
                <a:schemeClr val="bg1"/>
              </a:solidFill>
            </a:ln>
          </p:spPr>
          <p:txBody>
            <a:bodyPr wrap="square" rtlCol="0">
              <a:spAutoFit/>
            </a:bodyPr>
            <a:lstStyle/>
            <a:p>
              <a:pPr algn="ctr"/>
              <a:r>
                <a:rPr lang="en-GB" sz="2400" dirty="0"/>
                <a:t>Acceleration (*10</a:t>
              </a:r>
              <a:r>
                <a:rPr lang="en-GB" sz="2400" baseline="30000" dirty="0"/>
                <a:t>-6</a:t>
              </a:r>
              <a:r>
                <a:rPr lang="en-GB" sz="2400" dirty="0"/>
                <a:t> m/s</a:t>
              </a:r>
              <a:r>
                <a:rPr lang="en-GB" sz="2400" baseline="30000" dirty="0"/>
                <a:t>2</a:t>
              </a:r>
              <a:r>
                <a:rPr lang="en-GB" sz="2400" dirty="0"/>
                <a:t>)</a:t>
              </a:r>
            </a:p>
          </p:txBody>
        </p:sp>
      </p:grpSp>
      <p:grpSp>
        <p:nvGrpSpPr>
          <p:cNvPr id="109" name="Group 108">
            <a:extLst>
              <a:ext uri="{FF2B5EF4-FFF2-40B4-BE49-F238E27FC236}">
                <a16:creationId xmlns="" xmlns:a16="http://schemas.microsoft.com/office/drawing/2014/main" id="{76F0720A-2EE5-1548-B33F-77479CEBCBE5}"/>
              </a:ext>
            </a:extLst>
          </p:cNvPr>
          <p:cNvGrpSpPr/>
          <p:nvPr/>
        </p:nvGrpSpPr>
        <p:grpSpPr>
          <a:xfrm>
            <a:off x="15398172" y="19911139"/>
            <a:ext cx="7297689" cy="5648641"/>
            <a:chOff x="14017850" y="13090165"/>
            <a:chExt cx="8413078" cy="6511985"/>
          </a:xfrm>
        </p:grpSpPr>
        <p:grpSp>
          <p:nvGrpSpPr>
            <p:cNvPr id="110" name="Group 109">
              <a:extLst>
                <a:ext uri="{FF2B5EF4-FFF2-40B4-BE49-F238E27FC236}">
                  <a16:creationId xmlns="" xmlns:a16="http://schemas.microsoft.com/office/drawing/2014/main" id="{ABA2E472-0A08-4847-B938-C35BDE36F977}"/>
                </a:ext>
              </a:extLst>
            </p:cNvPr>
            <p:cNvGrpSpPr/>
            <p:nvPr/>
          </p:nvGrpSpPr>
          <p:grpSpPr>
            <a:xfrm>
              <a:off x="14017850" y="13090165"/>
              <a:ext cx="8342404" cy="6511985"/>
              <a:chOff x="15986896" y="13974728"/>
              <a:chExt cx="8342404" cy="6511985"/>
            </a:xfrm>
          </p:grpSpPr>
          <p:pic>
            <p:nvPicPr>
              <p:cNvPr id="117" name="Picture 116">
                <a:extLst>
                  <a:ext uri="{FF2B5EF4-FFF2-40B4-BE49-F238E27FC236}">
                    <a16:creationId xmlns="" xmlns:a16="http://schemas.microsoft.com/office/drawing/2014/main" id="{D8B511FF-9B4B-5D49-A54A-7CB6060B00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118" name="Picture 117">
                <a:extLst>
                  <a:ext uri="{FF2B5EF4-FFF2-40B4-BE49-F238E27FC236}">
                    <a16:creationId xmlns="" xmlns:a16="http://schemas.microsoft.com/office/drawing/2014/main" id="{1F81BAB1-512C-2B4A-9DBF-92D4E1F8BA04}"/>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111" name="TextBox 110">
              <a:extLst>
                <a:ext uri="{FF2B5EF4-FFF2-40B4-BE49-F238E27FC236}">
                  <a16:creationId xmlns="" xmlns:a16="http://schemas.microsoft.com/office/drawing/2014/main" id="{39904589-B51F-3144-8B97-F5E715F00F24}"/>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112" name="TextBox 111">
              <a:extLst>
                <a:ext uri="{FF2B5EF4-FFF2-40B4-BE49-F238E27FC236}">
                  <a16:creationId xmlns="" xmlns:a16="http://schemas.microsoft.com/office/drawing/2014/main" id="{056A7E37-6F02-664D-B33C-15748C802DB6}"/>
                </a:ext>
              </a:extLst>
            </p:cNvPr>
            <p:cNvSpPr txBox="1"/>
            <p:nvPr/>
          </p:nvSpPr>
          <p:spPr>
            <a:xfrm>
              <a:off x="21138492" y="15446152"/>
              <a:ext cx="1292436" cy="603189"/>
            </a:xfrm>
            <a:prstGeom prst="rect">
              <a:avLst/>
            </a:prstGeom>
            <a:noFill/>
          </p:spPr>
          <p:txBody>
            <a:bodyPr wrap="square" rtlCol="0">
              <a:spAutoFit/>
            </a:bodyPr>
            <a:lstStyle/>
            <a:p>
              <a:r>
                <a:rPr lang="en-GB" sz="2800" dirty="0">
                  <a:solidFill>
                    <a:srgbClr val="00B050"/>
                  </a:solidFill>
                </a:rPr>
                <a:t>SP2</a:t>
              </a:r>
            </a:p>
          </p:txBody>
        </p:sp>
        <p:sp>
          <p:nvSpPr>
            <p:cNvPr id="113" name="TextBox 112">
              <a:extLst>
                <a:ext uri="{FF2B5EF4-FFF2-40B4-BE49-F238E27FC236}">
                  <a16:creationId xmlns="" xmlns:a16="http://schemas.microsoft.com/office/drawing/2014/main" id="{D93B244F-8860-9C4B-B772-40EC30BC6035}"/>
                </a:ext>
              </a:extLst>
            </p:cNvPr>
            <p:cNvSpPr txBox="1"/>
            <p:nvPr/>
          </p:nvSpPr>
          <p:spPr>
            <a:xfrm>
              <a:off x="20453930" y="16958320"/>
              <a:ext cx="1757268" cy="603189"/>
            </a:xfrm>
            <a:prstGeom prst="rect">
              <a:avLst/>
            </a:prstGeom>
            <a:noFill/>
          </p:spPr>
          <p:txBody>
            <a:bodyPr wrap="square" rtlCol="0">
              <a:spAutoFit/>
            </a:bodyPr>
            <a:lstStyle/>
            <a:p>
              <a:r>
                <a:rPr lang="en-GB" sz="2800" dirty="0">
                  <a:solidFill>
                    <a:schemeClr val="tx2"/>
                  </a:solidFill>
                </a:rPr>
                <a:t>SP3 (S)</a:t>
              </a:r>
            </a:p>
          </p:txBody>
        </p:sp>
        <p:sp>
          <p:nvSpPr>
            <p:cNvPr id="114" name="TextBox 113">
              <a:extLst>
                <a:ext uri="{FF2B5EF4-FFF2-40B4-BE49-F238E27FC236}">
                  <a16:creationId xmlns="" xmlns:a16="http://schemas.microsoft.com/office/drawing/2014/main" id="{B36D664B-49BE-3D44-9C34-56AAD152DD38}"/>
                </a:ext>
              </a:extLst>
            </p:cNvPr>
            <p:cNvSpPr txBox="1"/>
            <p:nvPr/>
          </p:nvSpPr>
          <p:spPr>
            <a:xfrm>
              <a:off x="19473316" y="18356138"/>
              <a:ext cx="2931348" cy="1099934"/>
            </a:xfrm>
            <a:prstGeom prst="rect">
              <a:avLst/>
            </a:prstGeom>
            <a:noFill/>
          </p:spPr>
          <p:txBody>
            <a:bodyPr wrap="square" rtlCol="0">
              <a:spAutoFit/>
            </a:bodyPr>
            <a:lstStyle/>
            <a:p>
              <a:r>
                <a:rPr lang="en-GB" sz="2800" dirty="0"/>
                <a:t>APPS - Pressure</a:t>
              </a:r>
            </a:p>
          </p:txBody>
        </p:sp>
        <p:sp>
          <p:nvSpPr>
            <p:cNvPr id="115" name="Rectangle 114">
              <a:extLst>
                <a:ext uri="{FF2B5EF4-FFF2-40B4-BE49-F238E27FC236}">
                  <a16:creationId xmlns="" xmlns:a16="http://schemas.microsoft.com/office/drawing/2014/main" id="{26CFFE1C-4D72-3B4F-B700-792449467F4A}"/>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116" name="Rectangle 115">
              <a:extLst>
                <a:ext uri="{FF2B5EF4-FFF2-40B4-BE49-F238E27FC236}">
                  <a16:creationId xmlns="" xmlns:a16="http://schemas.microsoft.com/office/drawing/2014/main" id="{7CE41FAC-8759-FC4A-9FC2-07C369ACD7FB}"/>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grpSp>
        <p:nvGrpSpPr>
          <p:cNvPr id="119" name="Group 118">
            <a:extLst>
              <a:ext uri="{FF2B5EF4-FFF2-40B4-BE49-F238E27FC236}">
                <a16:creationId xmlns="" xmlns:a16="http://schemas.microsoft.com/office/drawing/2014/main" id="{FA9C1496-394C-994C-809B-3806284087AB}"/>
              </a:ext>
            </a:extLst>
          </p:cNvPr>
          <p:cNvGrpSpPr/>
          <p:nvPr/>
        </p:nvGrpSpPr>
        <p:grpSpPr>
          <a:xfrm>
            <a:off x="15550572" y="20063539"/>
            <a:ext cx="7297689" cy="5648641"/>
            <a:chOff x="14017850" y="13090165"/>
            <a:chExt cx="8413078" cy="6511985"/>
          </a:xfrm>
        </p:grpSpPr>
        <p:grpSp>
          <p:nvGrpSpPr>
            <p:cNvPr id="120" name="Group 119">
              <a:extLst>
                <a:ext uri="{FF2B5EF4-FFF2-40B4-BE49-F238E27FC236}">
                  <a16:creationId xmlns="" xmlns:a16="http://schemas.microsoft.com/office/drawing/2014/main" id="{0E408B9B-9714-F743-BFF6-04293E455CC2}"/>
                </a:ext>
              </a:extLst>
            </p:cNvPr>
            <p:cNvGrpSpPr/>
            <p:nvPr/>
          </p:nvGrpSpPr>
          <p:grpSpPr>
            <a:xfrm>
              <a:off x="14017850" y="13090165"/>
              <a:ext cx="8342404" cy="6511985"/>
              <a:chOff x="15986896" y="13974728"/>
              <a:chExt cx="8342404" cy="6511985"/>
            </a:xfrm>
          </p:grpSpPr>
          <p:pic>
            <p:nvPicPr>
              <p:cNvPr id="127" name="Picture 126">
                <a:extLst>
                  <a:ext uri="{FF2B5EF4-FFF2-40B4-BE49-F238E27FC236}">
                    <a16:creationId xmlns="" xmlns:a16="http://schemas.microsoft.com/office/drawing/2014/main" id="{6C5A1956-EF74-8C4B-A1BA-1CC9DBE8E2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128" name="Picture 127">
                <a:extLst>
                  <a:ext uri="{FF2B5EF4-FFF2-40B4-BE49-F238E27FC236}">
                    <a16:creationId xmlns="" xmlns:a16="http://schemas.microsoft.com/office/drawing/2014/main" id="{4F241E17-CFD3-E544-ACC9-B89BE9AF164A}"/>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121" name="TextBox 120">
              <a:extLst>
                <a:ext uri="{FF2B5EF4-FFF2-40B4-BE49-F238E27FC236}">
                  <a16:creationId xmlns="" xmlns:a16="http://schemas.microsoft.com/office/drawing/2014/main" id="{CE2E2C46-7FA0-1A4C-A57A-BBCD6E18A11B}"/>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122" name="TextBox 121">
              <a:extLst>
                <a:ext uri="{FF2B5EF4-FFF2-40B4-BE49-F238E27FC236}">
                  <a16:creationId xmlns="" xmlns:a16="http://schemas.microsoft.com/office/drawing/2014/main" id="{3A0AD3FC-906A-5840-A473-92541913B317}"/>
                </a:ext>
              </a:extLst>
            </p:cNvPr>
            <p:cNvSpPr txBox="1"/>
            <p:nvPr/>
          </p:nvSpPr>
          <p:spPr>
            <a:xfrm>
              <a:off x="21138492" y="15446152"/>
              <a:ext cx="1292436" cy="603189"/>
            </a:xfrm>
            <a:prstGeom prst="rect">
              <a:avLst/>
            </a:prstGeom>
            <a:noFill/>
          </p:spPr>
          <p:txBody>
            <a:bodyPr wrap="square" rtlCol="0">
              <a:spAutoFit/>
            </a:bodyPr>
            <a:lstStyle/>
            <a:p>
              <a:r>
                <a:rPr lang="en-GB" sz="2800" dirty="0">
                  <a:solidFill>
                    <a:srgbClr val="00B050"/>
                  </a:solidFill>
                </a:rPr>
                <a:t>SP2</a:t>
              </a:r>
            </a:p>
          </p:txBody>
        </p:sp>
        <p:sp>
          <p:nvSpPr>
            <p:cNvPr id="123" name="TextBox 122">
              <a:extLst>
                <a:ext uri="{FF2B5EF4-FFF2-40B4-BE49-F238E27FC236}">
                  <a16:creationId xmlns="" xmlns:a16="http://schemas.microsoft.com/office/drawing/2014/main" id="{C0D4D9BC-6517-734C-913B-35265B1B038A}"/>
                </a:ext>
              </a:extLst>
            </p:cNvPr>
            <p:cNvSpPr txBox="1"/>
            <p:nvPr/>
          </p:nvSpPr>
          <p:spPr>
            <a:xfrm>
              <a:off x="20453930" y="16958320"/>
              <a:ext cx="1757268" cy="603189"/>
            </a:xfrm>
            <a:prstGeom prst="rect">
              <a:avLst/>
            </a:prstGeom>
            <a:noFill/>
          </p:spPr>
          <p:txBody>
            <a:bodyPr wrap="square" rtlCol="0">
              <a:spAutoFit/>
            </a:bodyPr>
            <a:lstStyle/>
            <a:p>
              <a:r>
                <a:rPr lang="en-GB" sz="2800" dirty="0">
                  <a:solidFill>
                    <a:schemeClr val="tx2"/>
                  </a:solidFill>
                </a:rPr>
                <a:t>SP3 (S)</a:t>
              </a:r>
            </a:p>
          </p:txBody>
        </p:sp>
        <p:sp>
          <p:nvSpPr>
            <p:cNvPr id="124" name="TextBox 123">
              <a:extLst>
                <a:ext uri="{FF2B5EF4-FFF2-40B4-BE49-F238E27FC236}">
                  <a16:creationId xmlns="" xmlns:a16="http://schemas.microsoft.com/office/drawing/2014/main" id="{91FF38E0-38DF-074D-8D08-A06C1BE2946D}"/>
                </a:ext>
              </a:extLst>
            </p:cNvPr>
            <p:cNvSpPr txBox="1"/>
            <p:nvPr/>
          </p:nvSpPr>
          <p:spPr>
            <a:xfrm>
              <a:off x="19473316" y="18356138"/>
              <a:ext cx="2931348" cy="1099934"/>
            </a:xfrm>
            <a:prstGeom prst="rect">
              <a:avLst/>
            </a:prstGeom>
            <a:noFill/>
          </p:spPr>
          <p:txBody>
            <a:bodyPr wrap="square" rtlCol="0">
              <a:spAutoFit/>
            </a:bodyPr>
            <a:lstStyle/>
            <a:p>
              <a:r>
                <a:rPr lang="en-GB" sz="2800" dirty="0"/>
                <a:t>APPS - Pressure</a:t>
              </a:r>
            </a:p>
          </p:txBody>
        </p:sp>
        <p:sp>
          <p:nvSpPr>
            <p:cNvPr id="125" name="Rectangle 124">
              <a:extLst>
                <a:ext uri="{FF2B5EF4-FFF2-40B4-BE49-F238E27FC236}">
                  <a16:creationId xmlns="" xmlns:a16="http://schemas.microsoft.com/office/drawing/2014/main" id="{F5ED3396-64E7-8647-954E-70D8F603EAAB}"/>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126" name="Rectangle 125">
              <a:extLst>
                <a:ext uri="{FF2B5EF4-FFF2-40B4-BE49-F238E27FC236}">
                  <a16:creationId xmlns="" xmlns:a16="http://schemas.microsoft.com/office/drawing/2014/main" id="{4D7CDFC3-DC76-3D4C-A259-27E7ACF38A3B}"/>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grpSp>
        <p:nvGrpSpPr>
          <p:cNvPr id="129" name="Group 128">
            <a:extLst>
              <a:ext uri="{FF2B5EF4-FFF2-40B4-BE49-F238E27FC236}">
                <a16:creationId xmlns="" xmlns:a16="http://schemas.microsoft.com/office/drawing/2014/main" id="{98056C13-77CA-B443-A18A-2279FAEFFC45}"/>
              </a:ext>
            </a:extLst>
          </p:cNvPr>
          <p:cNvGrpSpPr/>
          <p:nvPr/>
        </p:nvGrpSpPr>
        <p:grpSpPr>
          <a:xfrm>
            <a:off x="15702972" y="20215939"/>
            <a:ext cx="7297689" cy="5648641"/>
            <a:chOff x="14017850" y="13090165"/>
            <a:chExt cx="8413078" cy="6511985"/>
          </a:xfrm>
        </p:grpSpPr>
        <p:grpSp>
          <p:nvGrpSpPr>
            <p:cNvPr id="130" name="Group 129">
              <a:extLst>
                <a:ext uri="{FF2B5EF4-FFF2-40B4-BE49-F238E27FC236}">
                  <a16:creationId xmlns="" xmlns:a16="http://schemas.microsoft.com/office/drawing/2014/main" id="{1CDE2410-4FF8-7A4C-B01D-036AACF136C2}"/>
                </a:ext>
              </a:extLst>
            </p:cNvPr>
            <p:cNvGrpSpPr/>
            <p:nvPr/>
          </p:nvGrpSpPr>
          <p:grpSpPr>
            <a:xfrm>
              <a:off x="14017850" y="13090165"/>
              <a:ext cx="8342404" cy="6511985"/>
              <a:chOff x="15986896" y="13974728"/>
              <a:chExt cx="8342404" cy="6511985"/>
            </a:xfrm>
          </p:grpSpPr>
          <p:pic>
            <p:nvPicPr>
              <p:cNvPr id="137" name="Picture 136">
                <a:extLst>
                  <a:ext uri="{FF2B5EF4-FFF2-40B4-BE49-F238E27FC236}">
                    <a16:creationId xmlns="" xmlns:a16="http://schemas.microsoft.com/office/drawing/2014/main" id="{BA303CF2-B9B4-F944-8508-8526B542AA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896" y="13974728"/>
                <a:ext cx="8334375" cy="6248400"/>
              </a:xfrm>
              <a:prstGeom prst="rect">
                <a:avLst/>
              </a:prstGeom>
            </p:spPr>
          </p:pic>
          <p:pic>
            <p:nvPicPr>
              <p:cNvPr id="138" name="Picture 137">
                <a:extLst>
                  <a:ext uri="{FF2B5EF4-FFF2-40B4-BE49-F238E27FC236}">
                    <a16:creationId xmlns="" xmlns:a16="http://schemas.microsoft.com/office/drawing/2014/main" id="{B65F2C78-D8C1-5C4C-857C-E6C272C7B7C1}"/>
                  </a:ext>
                </a:extLst>
              </p:cNvPr>
              <p:cNvPicPr>
                <a:picLocks noChangeAspect="1"/>
              </p:cNvPicPr>
              <p:nvPr/>
            </p:nvPicPr>
            <p:blipFill rotWithShape="1">
              <a:blip r:embed="rId5">
                <a:extLst>
                  <a:ext uri="{28A0092B-C50C-407E-A947-70E740481C1C}">
                    <a14:useLocalDpi xmlns:a14="http://schemas.microsoft.com/office/drawing/2010/main" val="0"/>
                  </a:ext>
                </a:extLst>
              </a:blip>
              <a:srcRect t="94239" b="-1"/>
              <a:stretch/>
            </p:blipFill>
            <p:spPr>
              <a:xfrm>
                <a:off x="15994925" y="20126673"/>
                <a:ext cx="8334375" cy="360040"/>
              </a:xfrm>
              <a:prstGeom prst="rect">
                <a:avLst/>
              </a:prstGeom>
            </p:spPr>
          </p:pic>
        </p:grpSp>
        <p:sp>
          <p:nvSpPr>
            <p:cNvPr id="131" name="TextBox 130">
              <a:extLst>
                <a:ext uri="{FF2B5EF4-FFF2-40B4-BE49-F238E27FC236}">
                  <a16:creationId xmlns="" xmlns:a16="http://schemas.microsoft.com/office/drawing/2014/main" id="{BACC0A71-756B-BF4A-9711-EBDDAE90E17D}"/>
                </a:ext>
              </a:extLst>
            </p:cNvPr>
            <p:cNvSpPr txBox="1"/>
            <p:nvPr/>
          </p:nvSpPr>
          <p:spPr>
            <a:xfrm>
              <a:off x="20787231" y="13772751"/>
              <a:ext cx="1368152" cy="1099934"/>
            </a:xfrm>
            <a:prstGeom prst="rect">
              <a:avLst/>
            </a:prstGeom>
            <a:noFill/>
          </p:spPr>
          <p:txBody>
            <a:bodyPr wrap="square" rtlCol="0">
              <a:spAutoFit/>
            </a:bodyPr>
            <a:lstStyle/>
            <a:p>
              <a:r>
                <a:rPr lang="en-GB" sz="2800" dirty="0">
                  <a:solidFill>
                    <a:srgbClr val="FF0000"/>
                  </a:solidFill>
                </a:rPr>
                <a:t>SP1 (Z)</a:t>
              </a:r>
            </a:p>
          </p:txBody>
        </p:sp>
        <p:sp>
          <p:nvSpPr>
            <p:cNvPr id="132" name="TextBox 131">
              <a:extLst>
                <a:ext uri="{FF2B5EF4-FFF2-40B4-BE49-F238E27FC236}">
                  <a16:creationId xmlns="" xmlns:a16="http://schemas.microsoft.com/office/drawing/2014/main" id="{1BF08441-647F-6040-BC68-B5C7E26A594D}"/>
                </a:ext>
              </a:extLst>
            </p:cNvPr>
            <p:cNvSpPr txBox="1"/>
            <p:nvPr/>
          </p:nvSpPr>
          <p:spPr>
            <a:xfrm>
              <a:off x="21138492" y="15446152"/>
              <a:ext cx="1292436" cy="603189"/>
            </a:xfrm>
            <a:prstGeom prst="rect">
              <a:avLst/>
            </a:prstGeom>
            <a:noFill/>
          </p:spPr>
          <p:txBody>
            <a:bodyPr wrap="square" rtlCol="0">
              <a:spAutoFit/>
            </a:bodyPr>
            <a:lstStyle/>
            <a:p>
              <a:r>
                <a:rPr lang="en-GB" sz="2800" dirty="0">
                  <a:solidFill>
                    <a:srgbClr val="00B050"/>
                  </a:solidFill>
                </a:rPr>
                <a:t>SP2</a:t>
              </a:r>
            </a:p>
          </p:txBody>
        </p:sp>
        <p:sp>
          <p:nvSpPr>
            <p:cNvPr id="133" name="TextBox 132">
              <a:extLst>
                <a:ext uri="{FF2B5EF4-FFF2-40B4-BE49-F238E27FC236}">
                  <a16:creationId xmlns="" xmlns:a16="http://schemas.microsoft.com/office/drawing/2014/main" id="{13FC20EB-2D30-8F47-80CB-9C95032703F8}"/>
                </a:ext>
              </a:extLst>
            </p:cNvPr>
            <p:cNvSpPr txBox="1"/>
            <p:nvPr/>
          </p:nvSpPr>
          <p:spPr>
            <a:xfrm>
              <a:off x="20453930" y="16958320"/>
              <a:ext cx="1757268" cy="603189"/>
            </a:xfrm>
            <a:prstGeom prst="rect">
              <a:avLst/>
            </a:prstGeom>
            <a:noFill/>
          </p:spPr>
          <p:txBody>
            <a:bodyPr wrap="square" rtlCol="0">
              <a:spAutoFit/>
            </a:bodyPr>
            <a:lstStyle/>
            <a:p>
              <a:r>
                <a:rPr lang="en-GB" sz="2800" dirty="0">
                  <a:solidFill>
                    <a:schemeClr val="tx2"/>
                  </a:solidFill>
                </a:rPr>
                <a:t>SP3 (S)</a:t>
              </a:r>
            </a:p>
          </p:txBody>
        </p:sp>
        <p:sp>
          <p:nvSpPr>
            <p:cNvPr id="134" name="TextBox 133">
              <a:extLst>
                <a:ext uri="{FF2B5EF4-FFF2-40B4-BE49-F238E27FC236}">
                  <a16:creationId xmlns="" xmlns:a16="http://schemas.microsoft.com/office/drawing/2014/main" id="{B23B2300-6E7C-8742-A1BC-625E1A61B102}"/>
                </a:ext>
              </a:extLst>
            </p:cNvPr>
            <p:cNvSpPr txBox="1"/>
            <p:nvPr/>
          </p:nvSpPr>
          <p:spPr>
            <a:xfrm>
              <a:off x="19473316" y="18356138"/>
              <a:ext cx="2931348" cy="1099934"/>
            </a:xfrm>
            <a:prstGeom prst="rect">
              <a:avLst/>
            </a:prstGeom>
            <a:noFill/>
          </p:spPr>
          <p:txBody>
            <a:bodyPr wrap="square" rtlCol="0">
              <a:spAutoFit/>
            </a:bodyPr>
            <a:lstStyle/>
            <a:p>
              <a:r>
                <a:rPr lang="en-GB" sz="2800" dirty="0"/>
                <a:t>APPS - Pressure</a:t>
              </a:r>
            </a:p>
          </p:txBody>
        </p:sp>
        <p:sp>
          <p:nvSpPr>
            <p:cNvPr id="135" name="Rectangle 134">
              <a:extLst>
                <a:ext uri="{FF2B5EF4-FFF2-40B4-BE49-F238E27FC236}">
                  <a16:creationId xmlns="" xmlns:a16="http://schemas.microsoft.com/office/drawing/2014/main" id="{9E045EB5-084F-CA41-A750-1069254B262D}"/>
                </a:ext>
              </a:extLst>
            </p:cNvPr>
            <p:cNvSpPr/>
            <p:nvPr/>
          </p:nvSpPr>
          <p:spPr>
            <a:xfrm>
              <a:off x="21134784" y="19433157"/>
              <a:ext cx="1166198" cy="151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sp>
          <p:nvSpPr>
            <p:cNvPr id="136" name="Rectangle 135">
              <a:extLst>
                <a:ext uri="{FF2B5EF4-FFF2-40B4-BE49-F238E27FC236}">
                  <a16:creationId xmlns="" xmlns:a16="http://schemas.microsoft.com/office/drawing/2014/main" id="{6C0ECD19-5B27-2F4D-A229-78F0D94B72D8}"/>
                </a:ext>
              </a:extLst>
            </p:cNvPr>
            <p:cNvSpPr/>
            <p:nvPr/>
          </p:nvSpPr>
          <p:spPr>
            <a:xfrm>
              <a:off x="14220291" y="19190568"/>
              <a:ext cx="172793" cy="96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800"/>
            </a:p>
          </p:txBody>
        </p:sp>
      </p:grpSp>
      <p:pic>
        <p:nvPicPr>
          <p:cNvPr id="2" name="20190423 InSight First Quake Audio_b.mp4">
            <a:hlinkClick r:id="" action="ppaction://media"/>
            <a:extLst>
              <a:ext uri="{FF2B5EF4-FFF2-40B4-BE49-F238E27FC236}">
                <a16:creationId xmlns="" xmlns:a16="http://schemas.microsoft.com/office/drawing/2014/main" id="{607EBFC9-86F4-7749-AA7E-13953AFC1ED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857250"/>
            <a:ext cx="9144000" cy="5143500"/>
          </a:xfrm>
          <a:prstGeom prst="rect">
            <a:avLst/>
          </a:prstGeom>
        </p:spPr>
      </p:pic>
      <p:sp>
        <p:nvSpPr>
          <p:cNvPr id="139" name="Title 1"/>
          <p:cNvSpPr txBox="1">
            <a:spLocks/>
          </p:cNvSpPr>
          <p:nvPr/>
        </p:nvSpPr>
        <p:spPr bwMode="auto">
          <a:xfrm>
            <a:off x="0" y="150813"/>
            <a:ext cx="9144000" cy="457200"/>
          </a:xfrm>
          <a:prstGeom prst="rect">
            <a:avLst/>
          </a:prstGeom>
          <a:noFill/>
          <a:ln w="9525">
            <a:noFill/>
            <a:miter lim="800000"/>
            <a:headEnd/>
            <a:tailEnd/>
          </a:ln>
        </p:spPr>
        <p:txBody>
          <a:bodyPr vert="horz" wrap="square" lIns="91417" tIns="45709" rIns="91417" bIns="45709" numCol="1" anchor="ctr" anchorCtr="0" compatLnSpc="1">
            <a:prstTxWarp prst="textNoShape">
              <a:avLst/>
            </a:prstTxWarp>
          </a:bodyPr>
          <a:lstStyle>
            <a:lvl1pPr algn="ctr" rtl="0" eaLnBrk="0" fontAlgn="base" hangingPunct="0">
              <a:spcBef>
                <a:spcPct val="0"/>
              </a:spcBef>
              <a:spcAft>
                <a:spcPct val="0"/>
              </a:spcAft>
              <a:defRPr sz="2400" b="1" i="1">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2400" b="1" i="1">
                <a:solidFill>
                  <a:schemeClr val="tx2"/>
                </a:solidFill>
                <a:latin typeface="Arial" charset="0"/>
                <a:ea typeface="ＭＳ Ｐゴシック" charset="-128"/>
                <a:cs typeface="ＭＳ Ｐゴシック" charset="-128"/>
              </a:defRPr>
            </a:lvl5pPr>
            <a:lvl6pPr marL="457088" algn="ctr" rtl="0" fontAlgn="base">
              <a:spcBef>
                <a:spcPct val="0"/>
              </a:spcBef>
              <a:spcAft>
                <a:spcPct val="0"/>
              </a:spcAft>
              <a:defRPr sz="2400" b="1" i="1">
                <a:solidFill>
                  <a:schemeClr val="tx2"/>
                </a:solidFill>
                <a:latin typeface="Arial" charset="0"/>
              </a:defRPr>
            </a:lvl6pPr>
            <a:lvl7pPr marL="914175" algn="ctr" rtl="0" fontAlgn="base">
              <a:spcBef>
                <a:spcPct val="0"/>
              </a:spcBef>
              <a:spcAft>
                <a:spcPct val="0"/>
              </a:spcAft>
              <a:defRPr sz="2400" b="1" i="1">
                <a:solidFill>
                  <a:schemeClr val="tx2"/>
                </a:solidFill>
                <a:latin typeface="Arial" charset="0"/>
              </a:defRPr>
            </a:lvl7pPr>
            <a:lvl8pPr marL="1371261" algn="ctr" rtl="0" fontAlgn="base">
              <a:spcBef>
                <a:spcPct val="0"/>
              </a:spcBef>
              <a:spcAft>
                <a:spcPct val="0"/>
              </a:spcAft>
              <a:defRPr sz="2400" b="1" i="1">
                <a:solidFill>
                  <a:schemeClr val="tx2"/>
                </a:solidFill>
                <a:latin typeface="Arial" charset="0"/>
              </a:defRPr>
            </a:lvl8pPr>
            <a:lvl9pPr marL="1828350" algn="ctr" rtl="0" fontAlgn="base">
              <a:spcBef>
                <a:spcPct val="0"/>
              </a:spcBef>
              <a:spcAft>
                <a:spcPct val="0"/>
              </a:spcAft>
              <a:defRPr sz="2400" b="1" i="1">
                <a:solidFill>
                  <a:schemeClr val="tx2"/>
                </a:solidFill>
                <a:latin typeface="Arial" charset="0"/>
              </a:defRPr>
            </a:lvl9pPr>
          </a:lstStyle>
          <a:p>
            <a:r>
              <a:rPr lang="en-US" kern="0" dirty="0" err="1" smtClean="0"/>
              <a:t>InSight</a:t>
            </a:r>
            <a:r>
              <a:rPr lang="en-US" kern="0" dirty="0" smtClean="0"/>
              <a:t> Results</a:t>
            </a:r>
            <a:endParaRPr lang="en-US" kern="0" dirty="0"/>
          </a:p>
        </p:txBody>
      </p:sp>
    </p:spTree>
    <p:extLst>
      <p:ext uri="{BB962C8B-B14F-4D97-AF65-F5344CB8AC3E}">
        <p14:creationId xmlns:p14="http://schemas.microsoft.com/office/powerpoint/2010/main" val="1903317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2">
            <a:extLst>
              <a:ext uri="{FF2B5EF4-FFF2-40B4-BE49-F238E27FC236}">
                <a16:creationId xmlns="" xmlns:a16="http://schemas.microsoft.com/office/drawing/2014/main" id="{BCA922C1-EF14-9745-A6EC-FA9A1271E1D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1" y="857250"/>
            <a:ext cx="9141619"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Content Placeholder 2">
            <a:extLst>
              <a:ext uri="{FF2B5EF4-FFF2-40B4-BE49-F238E27FC236}">
                <a16:creationId xmlns="" xmlns:a16="http://schemas.microsoft.com/office/drawing/2014/main" id="{5D999B0C-D9E6-314D-A9A9-FA213E376D6E}"/>
              </a:ext>
            </a:extLst>
          </p:cNvPr>
          <p:cNvSpPr txBox="1">
            <a:spLocks noChangeArrowheads="1"/>
          </p:cNvSpPr>
          <p:nvPr/>
        </p:nvSpPr>
        <p:spPr bwMode="auto">
          <a:xfrm>
            <a:off x="6702029" y="1504951"/>
            <a:ext cx="2355056"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5" tIns="33338" rIns="67865" bIns="33338"/>
          <a:lstStyle>
            <a:lvl1pPr marL="234950" indent="-2349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9pPr>
          </a:lstStyle>
          <a:p>
            <a:pPr algn="ctr">
              <a:buFontTx/>
              <a:buNone/>
            </a:pPr>
            <a:r>
              <a:rPr lang="en-US" altLang="en-US" sz="1500">
                <a:solidFill>
                  <a:schemeClr val="bg1"/>
                </a:solidFill>
                <a:latin typeface="Arial Narrow" panose="020B0604020202020204" pitchFamily="34" charset="0"/>
                <a:ea typeface="Arial Narrow" panose="020B0604020202020204" pitchFamily="34" charset="0"/>
                <a:cs typeface="Arial Narrow" panose="020B0604020202020204" pitchFamily="34" charset="0"/>
              </a:rPr>
              <a:t>Returnable cache of samples</a:t>
            </a:r>
          </a:p>
        </p:txBody>
      </p:sp>
      <p:sp>
        <p:nvSpPr>
          <p:cNvPr id="24580" name="Content Placeholder 2">
            <a:extLst>
              <a:ext uri="{FF2B5EF4-FFF2-40B4-BE49-F238E27FC236}">
                <a16:creationId xmlns="" xmlns:a16="http://schemas.microsoft.com/office/drawing/2014/main" id="{FE0C4479-F20B-5D45-B636-6FE84760683D}"/>
              </a:ext>
            </a:extLst>
          </p:cNvPr>
          <p:cNvSpPr txBox="1">
            <a:spLocks noChangeArrowheads="1"/>
          </p:cNvSpPr>
          <p:nvPr/>
        </p:nvSpPr>
        <p:spPr bwMode="auto">
          <a:xfrm>
            <a:off x="161925" y="1784748"/>
            <a:ext cx="2371725" cy="39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3338" rIns="0" bIns="33338" anchor="ctr"/>
          <a:lstStyle>
            <a:lvl1pPr marL="2349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9pPr>
          </a:lstStyle>
          <a:p>
            <a:pPr>
              <a:buFontTx/>
              <a:buNone/>
            </a:pPr>
            <a:r>
              <a:rPr lang="en-US" altLang="en-US" sz="1800">
                <a:solidFill>
                  <a:schemeClr val="bg1"/>
                </a:solidFill>
                <a:latin typeface="Arial Narrow" panose="020B0604020202020204" pitchFamily="34" charset="0"/>
                <a:ea typeface="Arial Narrow" panose="020B0604020202020204" pitchFamily="34" charset="0"/>
                <a:cs typeface="Arial Narrow" panose="020B0604020202020204" pitchFamily="34" charset="0"/>
              </a:rPr>
              <a:t>Geologically diverse site of ancient habitability</a:t>
            </a:r>
          </a:p>
        </p:txBody>
      </p:sp>
      <p:sp>
        <p:nvSpPr>
          <p:cNvPr id="36" name="Content Placeholder 2">
            <a:extLst>
              <a:ext uri="{FF2B5EF4-FFF2-40B4-BE49-F238E27FC236}">
                <a16:creationId xmlns="" xmlns:a16="http://schemas.microsoft.com/office/drawing/2014/main" id="{86241FD3-3A45-0540-AD4A-F0F9AF69F727}"/>
              </a:ext>
            </a:extLst>
          </p:cNvPr>
          <p:cNvSpPr txBox="1">
            <a:spLocks/>
          </p:cNvSpPr>
          <p:nvPr/>
        </p:nvSpPr>
        <p:spPr bwMode="auto">
          <a:xfrm>
            <a:off x="2813447" y="4886325"/>
            <a:ext cx="2643188" cy="685800"/>
          </a:xfrm>
          <a:prstGeom prst="rect">
            <a:avLst/>
          </a:prstGeom>
          <a:solidFill>
            <a:srgbClr val="FFC000">
              <a:alpha val="53000"/>
            </a:srgbClr>
          </a:solidFill>
          <a:ln>
            <a:noFill/>
          </a:ln>
          <a:extLst/>
        </p:spPr>
        <p:txBody>
          <a:bodyPr lIns="0" tIns="33338" rIns="0" bIns="33338" anchor="ctr"/>
          <a:lstStyle>
            <a:lvl1pPr marL="234950">
              <a:defRPr sz="3200">
                <a:solidFill>
                  <a:schemeClr val="tx1"/>
                </a:solidFill>
                <a:latin typeface="Calibri" charset="0"/>
                <a:ea typeface="MS PGothic" charset="0"/>
                <a:cs typeface="MS PGothic" charset="0"/>
              </a:defRPr>
            </a:lvl1pPr>
            <a:lvl2pPr marL="457200">
              <a:defRPr sz="2800">
                <a:solidFill>
                  <a:schemeClr val="tx1"/>
                </a:solidFill>
                <a:latin typeface="Calibri" charset="0"/>
                <a:ea typeface="MS PGothic" charset="0"/>
                <a:cs typeface="MS PGothic" charset="0"/>
              </a:defRPr>
            </a:lvl2pPr>
            <a:lvl3pPr>
              <a:defRPr sz="2400">
                <a:solidFill>
                  <a:schemeClr val="tx1"/>
                </a:solidFill>
                <a:latin typeface="Calibri" charset="0"/>
                <a:ea typeface="MS PGothic" charset="0"/>
                <a:cs typeface="MS PGothic" charset="0"/>
              </a:defRPr>
            </a:lvl3pPr>
            <a:lvl4pPr>
              <a:defRPr sz="2000">
                <a:solidFill>
                  <a:schemeClr val="tx1"/>
                </a:solidFill>
                <a:latin typeface="Calibri" charset="0"/>
                <a:ea typeface="MS PGothic" charset="0"/>
                <a:cs typeface="MS PGothic" charset="0"/>
              </a:defRPr>
            </a:lvl4pPr>
            <a:lvl5pPr>
              <a:defRPr sz="2000">
                <a:solidFill>
                  <a:schemeClr val="tx1"/>
                </a:solidFill>
                <a:latin typeface="Calibri" charset="0"/>
                <a:ea typeface="MS PGothic" charset="0"/>
                <a:cs typeface="MS PGothic" charset="0"/>
              </a:defRPr>
            </a:lvl5pPr>
            <a:lvl6pPr eaLnBrk="0" fontAlgn="base" hangingPunct="0">
              <a:spcAft>
                <a:spcPct val="0"/>
              </a:spcAft>
              <a:buFont typeface="Arial" charset="0"/>
              <a:buChar char="»"/>
              <a:defRPr sz="2000">
                <a:solidFill>
                  <a:schemeClr val="tx1"/>
                </a:solidFill>
                <a:latin typeface="Calibri" charset="0"/>
                <a:ea typeface="MS PGothic" charset="0"/>
                <a:cs typeface="MS PGothic" charset="0"/>
              </a:defRPr>
            </a:lvl6pPr>
            <a:lvl7pPr eaLnBrk="0" fontAlgn="base" hangingPunct="0">
              <a:spcAft>
                <a:spcPct val="0"/>
              </a:spcAft>
              <a:buFont typeface="Arial" charset="0"/>
              <a:buChar char="»"/>
              <a:defRPr sz="2000">
                <a:solidFill>
                  <a:schemeClr val="tx1"/>
                </a:solidFill>
                <a:latin typeface="Calibri" charset="0"/>
                <a:ea typeface="MS PGothic" charset="0"/>
                <a:cs typeface="MS PGothic" charset="0"/>
              </a:defRPr>
            </a:lvl7pPr>
            <a:lvl8pPr eaLnBrk="0" fontAlgn="base" hangingPunct="0">
              <a:spcAft>
                <a:spcPct val="0"/>
              </a:spcAft>
              <a:buFont typeface="Arial" charset="0"/>
              <a:buChar char="»"/>
              <a:defRPr sz="2000">
                <a:solidFill>
                  <a:schemeClr val="tx1"/>
                </a:solidFill>
                <a:latin typeface="Calibri" charset="0"/>
                <a:ea typeface="MS PGothic" charset="0"/>
                <a:cs typeface="MS PGothic" charset="0"/>
              </a:defRPr>
            </a:lvl8pPr>
            <a:lvl9pPr eaLnBrk="0" fontAlgn="base" hangingPunct="0">
              <a:spcAft>
                <a:spcPct val="0"/>
              </a:spcAft>
              <a:buFont typeface="Arial" charset="0"/>
              <a:buChar char="»"/>
              <a:defRPr sz="2000">
                <a:solidFill>
                  <a:schemeClr val="tx1"/>
                </a:solidFill>
                <a:latin typeface="Calibri" charset="0"/>
                <a:ea typeface="MS PGothic" charset="0"/>
                <a:cs typeface="MS PGothic" charset="0"/>
              </a:defRPr>
            </a:lvl9pPr>
          </a:lstStyle>
          <a:p>
            <a:pPr>
              <a:spcBef>
                <a:spcPct val="20000"/>
              </a:spcBef>
              <a:defRPr/>
            </a:pPr>
            <a:r>
              <a:rPr lang="en-US" sz="1800" dirty="0">
                <a:solidFill>
                  <a:schemeClr val="bg1"/>
                </a:solidFill>
                <a:latin typeface="Arial Narrow" panose="020B0604020202020204" pitchFamily="34" charset="0"/>
                <a:cs typeface="Arial Narrow" panose="020B0604020202020204" pitchFamily="34" charset="0"/>
              </a:rPr>
              <a:t>Coordinated, nested context  and fine-scale measurements</a:t>
            </a:r>
          </a:p>
        </p:txBody>
      </p:sp>
      <p:pic>
        <p:nvPicPr>
          <p:cNvPr id="24582" name="Picture 16" descr="meentheena_strom3.jpg">
            <a:extLst>
              <a:ext uri="{FF2B5EF4-FFF2-40B4-BE49-F238E27FC236}">
                <a16:creationId xmlns="" xmlns:a16="http://schemas.microsoft.com/office/drawing/2014/main" id="{0C2D1E95-296E-834F-A38E-78AFED9978E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2437" y="4407694"/>
            <a:ext cx="1358504" cy="1358504"/>
          </a:xfrm>
          <a:prstGeom prst="rect">
            <a:avLst/>
          </a:prstGeom>
          <a:noFill/>
          <a:ln w="9525">
            <a:solidFill>
              <a:srgbClr val="F2F2F2"/>
            </a:solidFill>
            <a:miter lim="800000"/>
            <a:headEnd/>
            <a:tailEnd/>
          </a:ln>
          <a:extLst>
            <a:ext uri="{909E8E84-426E-40DD-AFC4-6F175D3DCCD1}">
              <a14:hiddenFill xmlns:a14="http://schemas.microsoft.com/office/drawing/2010/main">
                <a:solidFill>
                  <a:srgbClr val="FFFFFF"/>
                </a:solidFill>
              </a14:hiddenFill>
            </a:ext>
          </a:extLst>
        </p:spPr>
      </p:pic>
      <p:pic>
        <p:nvPicPr>
          <p:cNvPr id="24583" name="Picture 18" descr="Apollo-footprint.jpg">
            <a:extLst>
              <a:ext uri="{FF2B5EF4-FFF2-40B4-BE49-F238E27FC236}">
                <a16:creationId xmlns="" xmlns:a16="http://schemas.microsoft.com/office/drawing/2014/main" id="{307A563A-701C-5342-A1D1-1D1144FB44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18597" y="4610101"/>
            <a:ext cx="1156097" cy="1156097"/>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24584" name="Picture 20">
            <a:extLst>
              <a:ext uri="{FF2B5EF4-FFF2-40B4-BE49-F238E27FC236}">
                <a16:creationId xmlns="" xmlns:a16="http://schemas.microsoft.com/office/drawing/2014/main" id="{8EFA3460-6B83-754C-BBD3-61A1E099D67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75210" y="4957762"/>
            <a:ext cx="1083469" cy="910829"/>
          </a:xfrm>
          <a:prstGeom prst="rect">
            <a:avLst/>
          </a:prstGeom>
          <a:solidFill>
            <a:schemeClr val="tx1"/>
          </a:solidFill>
          <a:ln w="9525">
            <a:solidFill>
              <a:schemeClr val="tx1"/>
            </a:solidFill>
            <a:miter lim="800000"/>
            <a:headEnd/>
            <a:tailEnd/>
          </a:ln>
        </p:spPr>
      </p:pic>
      <p:pic>
        <p:nvPicPr>
          <p:cNvPr id="24585" name="Picture 21" descr="borehole.JPG">
            <a:extLst>
              <a:ext uri="{FF2B5EF4-FFF2-40B4-BE49-F238E27FC236}">
                <a16:creationId xmlns="" xmlns:a16="http://schemas.microsoft.com/office/drawing/2014/main" id="{7F67BADE-7FBA-CF47-BAF6-3AE8AF3D276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42523" y="1839516"/>
            <a:ext cx="853678" cy="85367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24586" name="Picture 16" descr="Screen Shot 2014-06-06 at 8.13.03 AM.png">
            <a:extLst>
              <a:ext uri="{FF2B5EF4-FFF2-40B4-BE49-F238E27FC236}">
                <a16:creationId xmlns="" xmlns:a16="http://schemas.microsoft.com/office/drawing/2014/main" id="{0DFB79A2-1BA6-3C4B-A416-04F2D45462B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08119" y="1829991"/>
            <a:ext cx="1112044" cy="86320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7" name="Rectangle 18">
            <a:extLst>
              <a:ext uri="{FF2B5EF4-FFF2-40B4-BE49-F238E27FC236}">
                <a16:creationId xmlns="" xmlns:a16="http://schemas.microsoft.com/office/drawing/2014/main" id="{C19A3A4D-55C2-F147-B3FE-06FA0AF7664D}"/>
              </a:ext>
            </a:extLst>
          </p:cNvPr>
          <p:cNvSpPr>
            <a:spLocks noChangeArrowheads="1"/>
          </p:cNvSpPr>
          <p:nvPr/>
        </p:nvSpPr>
        <p:spPr bwMode="auto">
          <a:xfrm>
            <a:off x="6775848" y="3868311"/>
            <a:ext cx="2064544" cy="1015663"/>
          </a:xfrm>
          <a:prstGeom prst="rect">
            <a:avLst/>
          </a:prstGeom>
          <a:solidFill>
            <a:srgbClr val="FFC000">
              <a:alpha val="50980"/>
            </a:srgbClr>
          </a:solidFill>
          <a:ln>
            <a:noFill/>
          </a:ln>
        </p:spPr>
        <p:txBody>
          <a:bodyPr lIns="0" rIns="0" anchor="ctr">
            <a:spAutoFit/>
          </a:bodyPr>
          <a:lstStyle>
            <a:lvl1pPr marL="342900" indent="-34290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9pPr>
          </a:lstStyle>
          <a:p>
            <a:pPr marL="0" lvl="1">
              <a:spcBef>
                <a:spcPct val="0"/>
              </a:spcBef>
              <a:buNone/>
            </a:pPr>
            <a:r>
              <a:rPr lang="en-US" altLang="en-US" sz="1500" dirty="0">
                <a:solidFill>
                  <a:schemeClr val="bg1"/>
                </a:solidFill>
                <a:latin typeface="Arial Narrow" panose="020B0604020202020204" pitchFamily="34" charset="0"/>
                <a:ea typeface="Arial Narrow" panose="020B0604020202020204" pitchFamily="34" charset="0"/>
                <a:cs typeface="Arial Narrow" panose="020B0604020202020204" pitchFamily="34" charset="0"/>
              </a:rPr>
              <a:t> Critical ISRU and technology   </a:t>
            </a:r>
          </a:p>
          <a:p>
            <a:pPr marL="0" lvl="1">
              <a:spcBef>
                <a:spcPct val="0"/>
              </a:spcBef>
              <a:buNone/>
            </a:pPr>
            <a:r>
              <a:rPr lang="en-US" altLang="en-US" sz="1500" dirty="0">
                <a:solidFill>
                  <a:schemeClr val="bg1"/>
                </a:solidFill>
                <a:latin typeface="Arial Narrow" panose="020B0604020202020204" pitchFamily="34" charset="0"/>
                <a:ea typeface="Arial Narrow" panose="020B0604020202020204" pitchFamily="34" charset="0"/>
                <a:cs typeface="Arial Narrow" panose="020B0604020202020204" pitchFamily="34" charset="0"/>
              </a:rPr>
              <a:t> demonstration required for </a:t>
            </a:r>
          </a:p>
          <a:p>
            <a:pPr marL="0" lvl="1">
              <a:spcBef>
                <a:spcPct val="0"/>
              </a:spcBef>
              <a:buNone/>
            </a:pPr>
            <a:r>
              <a:rPr lang="en-US" altLang="en-US" sz="1500" dirty="0">
                <a:solidFill>
                  <a:schemeClr val="bg1"/>
                </a:solidFill>
                <a:latin typeface="Arial Narrow" panose="020B0604020202020204" pitchFamily="34" charset="0"/>
                <a:ea typeface="Arial Narrow" panose="020B0604020202020204" pitchFamily="34" charset="0"/>
                <a:cs typeface="Arial Narrow" panose="020B0604020202020204" pitchFamily="34" charset="0"/>
              </a:rPr>
              <a:t> future Mars exploration</a:t>
            </a:r>
          </a:p>
        </p:txBody>
      </p:sp>
      <p:pic>
        <p:nvPicPr>
          <p:cNvPr id="24588" name="Picture 2">
            <a:extLst>
              <a:ext uri="{FF2B5EF4-FFF2-40B4-BE49-F238E27FC236}">
                <a16:creationId xmlns="" xmlns:a16="http://schemas.microsoft.com/office/drawing/2014/main" id="{5410E9C4-53C7-E14C-B600-DBB367FB162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392592" y="4799410"/>
            <a:ext cx="1077515" cy="106918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 xmlns:a16="http://schemas.microsoft.com/office/drawing/2014/main" id="{F896AF57-9BB0-4241-8033-06D738C209B1}"/>
              </a:ext>
            </a:extLst>
          </p:cNvPr>
          <p:cNvPicPr>
            <a:picLocks noChangeAspect="1"/>
          </p:cNvPicPr>
          <p:nvPr/>
        </p:nvPicPr>
        <p:blipFill>
          <a:blip r:embed="rId10"/>
          <a:stretch>
            <a:fillRect/>
          </a:stretch>
        </p:blipFill>
        <p:spPr>
          <a:xfrm>
            <a:off x="-1190" y="857250"/>
            <a:ext cx="9144000" cy="5143500"/>
          </a:xfrm>
          <a:prstGeom prst="rect">
            <a:avLst/>
          </a:prstGeom>
        </p:spPr>
      </p:pic>
      <p:sp>
        <p:nvSpPr>
          <p:cNvPr id="24578" name="Title 3">
            <a:extLst>
              <a:ext uri="{FF2B5EF4-FFF2-40B4-BE49-F238E27FC236}">
                <a16:creationId xmlns="" xmlns:a16="http://schemas.microsoft.com/office/drawing/2014/main" id="{E49D8D67-2908-5045-8653-670B05273DB4}"/>
              </a:ext>
            </a:extLst>
          </p:cNvPr>
          <p:cNvSpPr txBox="1">
            <a:spLocks noChangeArrowheads="1"/>
          </p:cNvSpPr>
          <p:nvPr/>
        </p:nvSpPr>
        <p:spPr bwMode="auto">
          <a:xfrm>
            <a:off x="0" y="883444"/>
            <a:ext cx="9144000"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7865" tIns="33338" rIns="67865" bIns="33338" anchor="b"/>
          <a:lstStyle>
            <a:lvl1pPr>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anose="020B0300000000000000" pitchFamily="34" charset="-128"/>
              </a:defRPr>
            </a:lvl9pPr>
          </a:lstStyle>
          <a:p>
            <a:pPr algn="ctr">
              <a:spcBef>
                <a:spcPct val="0"/>
              </a:spcBef>
              <a:buFontTx/>
              <a:buNone/>
            </a:pPr>
            <a:r>
              <a:rPr lang="en-US" altLang="en-US" sz="3000" dirty="0">
                <a:solidFill>
                  <a:schemeClr val="bg1"/>
                </a:solidFill>
                <a:latin typeface="Arial Narrow" panose="020B0604020202020204" pitchFamily="34" charset="0"/>
                <a:ea typeface="Arial Narrow" panose="020B0604020202020204" pitchFamily="34" charset="0"/>
                <a:cs typeface="Arial Narrow" panose="020B0604020202020204" pitchFamily="34" charset="0"/>
              </a:rPr>
              <a:t>Seeking Signs of Life: Mars 2020 Rover</a:t>
            </a:r>
          </a:p>
        </p:txBody>
      </p:sp>
      <p:pic>
        <p:nvPicPr>
          <p:cNvPr id="3" name="Picture 2">
            <a:extLst>
              <a:ext uri="{FF2B5EF4-FFF2-40B4-BE49-F238E27FC236}">
                <a16:creationId xmlns="" xmlns:a16="http://schemas.microsoft.com/office/drawing/2014/main" id="{03C09727-6D24-F84C-8032-A17DCF8C8FE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15496" y="1567458"/>
            <a:ext cx="2616177" cy="1229916"/>
          </a:xfrm>
          <a:prstGeom prst="rect">
            <a:avLst/>
          </a:prstGeom>
          <a:ln>
            <a:solidFill>
              <a:schemeClr val="bg1"/>
            </a:solidFill>
          </a:ln>
        </p:spPr>
      </p:pic>
      <p:sp>
        <p:nvSpPr>
          <p:cNvPr id="16" name="Title 1"/>
          <p:cNvSpPr>
            <a:spLocks noGrp="1"/>
          </p:cNvSpPr>
          <p:nvPr>
            <p:ph type="title"/>
          </p:nvPr>
        </p:nvSpPr>
        <p:spPr>
          <a:xfrm>
            <a:off x="0" y="150813"/>
            <a:ext cx="9144000" cy="457200"/>
          </a:xfrm>
        </p:spPr>
        <p:txBody>
          <a:bodyPr/>
          <a:lstStyle/>
          <a:p>
            <a:r>
              <a:rPr lang="en-US" dirty="0" smtClean="0"/>
              <a:t>Mars 2020</a:t>
            </a:r>
            <a:endParaRPr lang="en-US" dirty="0"/>
          </a:p>
        </p:txBody>
      </p:sp>
    </p:spTree>
    <p:extLst>
      <p:ext uri="{BB962C8B-B14F-4D97-AF65-F5344CB8AC3E}">
        <p14:creationId xmlns:p14="http://schemas.microsoft.com/office/powerpoint/2010/main" val="30458957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NASA 60</a:t>
            </a:r>
            <a:r>
              <a:rPr lang="en-US" baseline="30000" dirty="0" smtClean="0"/>
              <a:t>th</a:t>
            </a:r>
            <a:r>
              <a:rPr lang="en-US" dirty="0" smtClean="0"/>
              <a:t> Anniversary</a:t>
            </a:r>
            <a:endParaRPr lang="en-US" dirty="0"/>
          </a:p>
        </p:txBody>
      </p:sp>
      <p:pic>
        <p:nvPicPr>
          <p:cNvPr id="5" name="Content Placeholder 4"/>
          <p:cNvPicPr>
            <a:picLocks noGrp="1" noChangeAspect="1"/>
          </p:cNvPicPr>
          <p:nvPr>
            <p:ph idx="1"/>
          </p:nvPr>
        </p:nvPicPr>
        <p:blipFill>
          <a:blip r:embed="rId3"/>
          <a:stretch>
            <a:fillRect/>
          </a:stretch>
        </p:blipFill>
        <p:spPr>
          <a:xfrm>
            <a:off x="-751" y="762000"/>
            <a:ext cx="3102429" cy="4343400"/>
          </a:xfrm>
          <a:prstGeom prst="rect">
            <a:avLst/>
          </a:prstGeom>
        </p:spPr>
      </p:pic>
      <p:sp>
        <p:nvSpPr>
          <p:cNvPr id="4" name="Slide Number Placeholder 3"/>
          <p:cNvSpPr>
            <a:spLocks noGrp="1"/>
          </p:cNvSpPr>
          <p:nvPr>
            <p:ph type="sldNum" sz="quarter" idx="10"/>
          </p:nvPr>
        </p:nvSpPr>
        <p:spPr/>
        <p:txBody>
          <a:bodyPr/>
          <a:lstStyle/>
          <a:p>
            <a:pPr>
              <a:defRPr/>
            </a:pPr>
            <a:fld id="{D4E4FCFB-AD9C-4B39-916F-85D177DB4AD5}" type="slidenum">
              <a:rPr lang="en-US" smtClean="0">
                <a:solidFill>
                  <a:srgbClr val="000000"/>
                </a:solidFill>
              </a:rPr>
              <a:pPr>
                <a:defRPr/>
              </a:pPr>
              <a:t>2</a:t>
            </a:fld>
            <a:endParaRPr lang="en-US">
              <a:solidFill>
                <a:srgbClr val="000000"/>
              </a:solidFill>
            </a:endParaRPr>
          </a:p>
        </p:txBody>
      </p:sp>
      <p:pic>
        <p:nvPicPr>
          <p:cNvPr id="6" name="Picture 5"/>
          <p:cNvPicPr>
            <a:picLocks noChangeAspect="1"/>
          </p:cNvPicPr>
          <p:nvPr/>
        </p:nvPicPr>
        <p:blipFill>
          <a:blip r:embed="rId4"/>
          <a:stretch>
            <a:fillRect/>
          </a:stretch>
        </p:blipFill>
        <p:spPr>
          <a:xfrm>
            <a:off x="5753100" y="762000"/>
            <a:ext cx="3276600" cy="3276600"/>
          </a:xfrm>
          <a:prstGeom prst="rect">
            <a:avLst/>
          </a:prstGeom>
        </p:spPr>
      </p:pic>
      <p:pic>
        <p:nvPicPr>
          <p:cNvPr id="7" name="Picture 6"/>
          <p:cNvPicPr>
            <a:picLocks noChangeAspect="1"/>
          </p:cNvPicPr>
          <p:nvPr/>
        </p:nvPicPr>
        <p:blipFill>
          <a:blip r:embed="rId5"/>
          <a:stretch>
            <a:fillRect/>
          </a:stretch>
        </p:blipFill>
        <p:spPr>
          <a:xfrm>
            <a:off x="5638800" y="4051048"/>
            <a:ext cx="3505200" cy="2806953"/>
          </a:xfrm>
          <a:prstGeom prst="rect">
            <a:avLst/>
          </a:prstGeom>
        </p:spPr>
      </p:pic>
      <p:pic>
        <p:nvPicPr>
          <p:cNvPr id="8" name="Picture 7"/>
          <p:cNvPicPr>
            <a:picLocks noChangeAspect="1"/>
          </p:cNvPicPr>
          <p:nvPr/>
        </p:nvPicPr>
        <p:blipFill>
          <a:blip r:embed="rId6"/>
          <a:stretch>
            <a:fillRect/>
          </a:stretch>
        </p:blipFill>
        <p:spPr>
          <a:xfrm>
            <a:off x="445562" y="5105402"/>
            <a:ext cx="2209800" cy="1747751"/>
          </a:xfrm>
          <a:prstGeom prst="rect">
            <a:avLst/>
          </a:prstGeom>
        </p:spPr>
      </p:pic>
      <p:pic>
        <p:nvPicPr>
          <p:cNvPr id="9" name="Picture 8"/>
          <p:cNvPicPr>
            <a:picLocks noChangeAspect="1"/>
          </p:cNvPicPr>
          <p:nvPr/>
        </p:nvPicPr>
        <p:blipFill>
          <a:blip r:embed="rId7"/>
          <a:stretch>
            <a:fillRect/>
          </a:stretch>
        </p:blipFill>
        <p:spPr>
          <a:xfrm>
            <a:off x="3131814" y="989806"/>
            <a:ext cx="2438400" cy="2438400"/>
          </a:xfrm>
          <a:prstGeom prst="rect">
            <a:avLst/>
          </a:prstGeom>
        </p:spPr>
      </p:pic>
      <p:pic>
        <p:nvPicPr>
          <p:cNvPr id="10" name="Picture 9"/>
          <p:cNvPicPr>
            <a:picLocks noChangeAspect="1"/>
          </p:cNvPicPr>
          <p:nvPr/>
        </p:nvPicPr>
        <p:blipFill>
          <a:blip r:embed="rId8"/>
          <a:stretch>
            <a:fillRect/>
          </a:stretch>
        </p:blipFill>
        <p:spPr>
          <a:xfrm>
            <a:off x="3303264" y="4191002"/>
            <a:ext cx="2095500" cy="2181225"/>
          </a:xfrm>
          <a:prstGeom prst="rect">
            <a:avLst/>
          </a:prstGeom>
        </p:spPr>
      </p:pic>
    </p:spTree>
    <p:extLst>
      <p:ext uri="{BB962C8B-B14F-4D97-AF65-F5344CB8AC3E}">
        <p14:creationId xmlns:p14="http://schemas.microsoft.com/office/powerpoint/2010/main" val="37359500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847343-E86A-C343-B522-40FD8E82AD5C}"/>
              </a:ext>
            </a:extLst>
          </p:cNvPr>
          <p:cNvSpPr>
            <a:spLocks noGrp="1"/>
          </p:cNvSpPr>
          <p:nvPr>
            <p:ph type="title"/>
          </p:nvPr>
        </p:nvSpPr>
        <p:spPr/>
        <p:txBody>
          <a:bodyPr/>
          <a:lstStyle/>
          <a:p>
            <a:r>
              <a:rPr lang="en-US" dirty="0" smtClean="0"/>
              <a:t>Missions to Mars</a:t>
            </a:r>
            <a:endParaRPr lang="en-US" dirty="0"/>
          </a:p>
        </p:txBody>
      </p:sp>
      <p:sp>
        <p:nvSpPr>
          <p:cNvPr id="3" name="Slide Number Placeholder 2">
            <a:extLst>
              <a:ext uri="{FF2B5EF4-FFF2-40B4-BE49-F238E27FC236}">
                <a16:creationId xmlns="" xmlns:a16="http://schemas.microsoft.com/office/drawing/2014/main" id="{07543222-E0CA-2447-9D3C-7C4F7A86CAB4}"/>
              </a:ext>
            </a:extLst>
          </p:cNvPr>
          <p:cNvSpPr>
            <a:spLocks noGrp="1"/>
          </p:cNvSpPr>
          <p:nvPr>
            <p:ph type="sldNum" sz="quarter" idx="4294967295"/>
          </p:nvPr>
        </p:nvSpPr>
        <p:spPr>
          <a:xfrm>
            <a:off x="6457950" y="5624513"/>
            <a:ext cx="2057400" cy="273844"/>
          </a:xfrm>
          <a:prstGeom prst="rect">
            <a:avLst/>
          </a:prstGeom>
        </p:spPr>
        <p:txBody>
          <a:bodyPr/>
          <a:lstStyle/>
          <a:p>
            <a:fld id="{3F5DEF09-D596-4AB1-B9DB-0349980C87BC}" type="slidenum">
              <a:rPr lang="en-US" smtClean="0"/>
              <a:t>20</a:t>
            </a:fld>
            <a:endParaRPr lang="en-US" dirty="0"/>
          </a:p>
        </p:txBody>
      </p:sp>
      <p:pic>
        <p:nvPicPr>
          <p:cNvPr id="5" name="Picture 4">
            <a:extLst>
              <a:ext uri="{FF2B5EF4-FFF2-40B4-BE49-F238E27FC236}">
                <a16:creationId xmlns="" xmlns:a16="http://schemas.microsoft.com/office/drawing/2014/main" id="{DDB68D86-65EC-AF4C-8744-2989B0E58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2008282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71C15218-48B6-534D-8E27-1AAE4ED9BA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857250"/>
            <a:ext cx="9144000" cy="5143500"/>
          </a:xfrm>
          <a:prstGeom prst="rect">
            <a:avLst/>
          </a:prstGeom>
        </p:spPr>
      </p:pic>
      <p:sp>
        <p:nvSpPr>
          <p:cNvPr id="6" name="Content Placeholder 2">
            <a:extLst>
              <a:ext uri="{FF2B5EF4-FFF2-40B4-BE49-F238E27FC236}">
                <a16:creationId xmlns="" xmlns:a16="http://schemas.microsoft.com/office/drawing/2014/main" id="{3A63BD3F-2C27-7B43-882C-AF94C7C373B1}"/>
              </a:ext>
            </a:extLst>
          </p:cNvPr>
          <p:cNvSpPr txBox="1">
            <a:spLocks/>
          </p:cNvSpPr>
          <p:nvPr/>
        </p:nvSpPr>
        <p:spPr>
          <a:xfrm>
            <a:off x="33455" y="886565"/>
            <a:ext cx="7581900" cy="2000250"/>
          </a:xfrm>
          <a:prstGeom prst="rect">
            <a:avLst/>
          </a:prstGeom>
          <a:noFill/>
        </p:spPr>
        <p:txBody>
          <a:bodyPr vert="horz" lIns="274320" tIns="137160" rIns="274320" bIns="1371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spcAft>
                <a:spcPts val="0"/>
              </a:spcAft>
              <a:buNone/>
              <a:defRPr/>
            </a:pPr>
            <a:r>
              <a:rPr lang="en-US" sz="2400" i="0" dirty="0">
                <a:solidFill>
                  <a:prstClr val="white"/>
                </a:solidFill>
                <a:latin typeface="Arial" panose="020B0604020202020204" pitchFamily="34" charset="0"/>
                <a:cs typeface="Arial" panose="020B0604020202020204" pitchFamily="34" charset="0"/>
              </a:rPr>
              <a:t>Mars </a:t>
            </a:r>
            <a:endParaRPr lang="en-US" sz="2400" b="0" i="0" dirty="0">
              <a:solidFill>
                <a:prstClr val="white"/>
              </a:solidFill>
              <a:latin typeface="Arial" panose="020B0604020202020204" pitchFamily="34" charset="0"/>
              <a:cs typeface="Arial" panose="020B0604020202020204" pitchFamily="34" charset="0"/>
            </a:endParaRPr>
          </a:p>
          <a:p>
            <a:pPr marL="0" indent="0" fontAlgn="auto">
              <a:lnSpc>
                <a:spcPct val="100000"/>
              </a:lnSpc>
              <a:spcBef>
                <a:spcPts val="0"/>
              </a:spcBef>
              <a:spcAft>
                <a:spcPts val="0"/>
              </a:spcAft>
              <a:buNone/>
              <a:defRPr/>
            </a:pPr>
            <a:r>
              <a:rPr lang="en-US" sz="1500" b="0" dirty="0">
                <a:solidFill>
                  <a:prstClr val="white"/>
                </a:solidFill>
                <a:latin typeface="Arial" panose="020B0604020202020204" pitchFamily="34" charset="0"/>
                <a:cs typeface="Arial" panose="020B0604020202020204" pitchFamily="34" charset="0"/>
              </a:rPr>
              <a:t>Vistas of opportunity and discovery</a:t>
            </a:r>
            <a:endParaRPr lang="en-US" sz="1500" b="0" i="0" dirty="0">
              <a:solidFill>
                <a:prstClr val="white"/>
              </a:solidFill>
            </a:endParaRPr>
          </a:p>
          <a:p>
            <a:pPr marL="0" indent="0" fontAlgn="auto">
              <a:lnSpc>
                <a:spcPct val="100000"/>
              </a:lnSpc>
              <a:spcBef>
                <a:spcPts val="0"/>
              </a:spcBef>
              <a:spcAft>
                <a:spcPts val="0"/>
              </a:spcAft>
              <a:buNone/>
              <a:defRPr/>
            </a:pPr>
            <a:endParaRPr lang="en-US" sz="1800" b="0" i="0" dirty="0">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1187704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 name="Picture 97">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5332" t="62761" r="2433" b="17019"/>
          <a:stretch/>
        </p:blipFill>
        <p:spPr>
          <a:xfrm>
            <a:off x="7269022" y="4435930"/>
            <a:ext cx="1549647" cy="1228265"/>
          </a:xfrm>
          <a:prstGeom prst="rect">
            <a:avLst/>
          </a:prstGeom>
          <a:ln>
            <a:solidFill>
              <a:schemeClr val="tx1"/>
            </a:solidFill>
          </a:ln>
        </p:spPr>
      </p:pic>
      <p:pic>
        <p:nvPicPr>
          <p:cNvPr id="101" name="Picture 100">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4852" t="39424" r="2878" b="40769"/>
          <a:stretch/>
        </p:blipFill>
        <p:spPr>
          <a:xfrm>
            <a:off x="7268761" y="3090957"/>
            <a:ext cx="1549908" cy="1248458"/>
          </a:xfrm>
          <a:prstGeom prst="rect">
            <a:avLst/>
          </a:prstGeom>
          <a:ln>
            <a:solidFill>
              <a:schemeClr val="tx1"/>
            </a:solidFill>
          </a:ln>
        </p:spPr>
      </p:pic>
      <p:pic>
        <p:nvPicPr>
          <p:cNvPr id="104" name="Picture 103">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5021" t="15734" r="2508" b="62783"/>
          <a:stretch/>
        </p:blipFill>
        <p:spPr>
          <a:xfrm>
            <a:off x="7268761" y="1930169"/>
            <a:ext cx="1549908" cy="1075955"/>
          </a:xfrm>
          <a:prstGeom prst="rect">
            <a:avLst/>
          </a:prstGeom>
          <a:ln>
            <a:solidFill>
              <a:schemeClr val="tx1"/>
            </a:solidFill>
          </a:ln>
        </p:spPr>
      </p:pic>
      <p:pic>
        <p:nvPicPr>
          <p:cNvPr id="107" name="Picture 106">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7329" t="21452" r="27088" b="20196"/>
          <a:stretch/>
        </p:blipFill>
        <p:spPr>
          <a:xfrm>
            <a:off x="2552904" y="1759612"/>
            <a:ext cx="4060710" cy="4016828"/>
          </a:xfrm>
          <a:prstGeom prst="rect">
            <a:avLst/>
          </a:prstGeom>
        </p:spPr>
      </p:pic>
      <p:pic>
        <p:nvPicPr>
          <p:cNvPr id="110" name="Picture 109">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958" t="62550" r="74745" b="16575"/>
          <a:stretch/>
        </p:blipFill>
        <p:spPr>
          <a:xfrm>
            <a:off x="317662" y="4435930"/>
            <a:ext cx="1581197" cy="1228265"/>
          </a:xfrm>
          <a:prstGeom prst="rect">
            <a:avLst/>
          </a:prstGeom>
          <a:ln>
            <a:solidFill>
              <a:schemeClr val="tx1"/>
            </a:solidFill>
          </a:ln>
        </p:spPr>
      </p:pic>
      <p:pic>
        <p:nvPicPr>
          <p:cNvPr id="113" name="Picture 112">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985" t="39019" r="74745" b="39347"/>
          <a:stretch/>
        </p:blipFill>
        <p:spPr>
          <a:xfrm>
            <a:off x="317662" y="3102640"/>
            <a:ext cx="1581197" cy="1236775"/>
          </a:xfrm>
          <a:prstGeom prst="rect">
            <a:avLst/>
          </a:prstGeom>
          <a:ln>
            <a:solidFill>
              <a:schemeClr val="tx1"/>
            </a:solidFill>
          </a:ln>
        </p:spPr>
      </p:pic>
      <p:pic>
        <p:nvPicPr>
          <p:cNvPr id="116" name="Picture 115">
            <a:extLst>
              <a:ext uri="{FF2B5EF4-FFF2-40B4-BE49-F238E27FC236}">
                <a16:creationId xmlns:a16="http://schemas.microsoft.com/office/drawing/2014/main" xmlns="" id="{954EA26E-85BC-A147-BF3F-9F82B601A1B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985" t="16533" r="75112" b="64016"/>
          <a:stretch/>
        </p:blipFill>
        <p:spPr>
          <a:xfrm>
            <a:off x="317662" y="1930169"/>
            <a:ext cx="1582298" cy="1075955"/>
          </a:xfrm>
          <a:prstGeom prst="rect">
            <a:avLst/>
          </a:prstGeom>
          <a:ln>
            <a:solidFill>
              <a:schemeClr val="tx1"/>
            </a:solidFill>
          </a:ln>
        </p:spPr>
      </p:pic>
      <p:sp>
        <p:nvSpPr>
          <p:cNvPr id="1089" name="Title 1088"/>
          <p:cNvSpPr>
            <a:spLocks noGrp="1"/>
          </p:cNvSpPr>
          <p:nvPr>
            <p:ph type="title" idx="4294967295"/>
          </p:nvPr>
        </p:nvSpPr>
        <p:spPr>
          <a:xfrm>
            <a:off x="0" y="1112044"/>
            <a:ext cx="9144000" cy="484585"/>
          </a:xfrm>
        </p:spPr>
        <p:txBody>
          <a:bodyPr>
            <a:normAutofit/>
          </a:bodyPr>
          <a:lstStyle/>
          <a:p>
            <a:r>
              <a:rPr lang="en-US" sz="2250" b="1" dirty="0">
                <a:latin typeface="Arial" panose="020B0604020202020204" pitchFamily="34" charset="0"/>
                <a:cs typeface="Arial" panose="020B0604020202020204" pitchFamily="34" charset="0"/>
              </a:rPr>
              <a:t>   Apollo Lunar Exploration Program</a:t>
            </a:r>
          </a:p>
        </p:txBody>
      </p:sp>
    </p:spTree>
    <p:extLst>
      <p:ext uri="{BB962C8B-B14F-4D97-AF65-F5344CB8AC3E}">
        <p14:creationId xmlns:p14="http://schemas.microsoft.com/office/powerpoint/2010/main" val="2600865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Spinoffs</a:t>
            </a:r>
            <a:endParaRPr lang="en-US" dirty="0"/>
          </a:p>
        </p:txBody>
      </p:sp>
      <p:sp>
        <p:nvSpPr>
          <p:cNvPr id="3" name="Content Placeholder 2"/>
          <p:cNvSpPr>
            <a:spLocks noGrp="1"/>
          </p:cNvSpPr>
          <p:nvPr>
            <p:ph idx="1"/>
          </p:nvPr>
        </p:nvSpPr>
        <p:spPr>
          <a:xfrm>
            <a:off x="304800" y="858838"/>
            <a:ext cx="8686800" cy="5602287"/>
          </a:xfrm>
        </p:spPr>
        <p:txBody>
          <a:bodyPr/>
          <a:lstStyle/>
          <a:p>
            <a:r>
              <a:rPr lang="en-US" dirty="0"/>
              <a:t>Since 1976, </a:t>
            </a:r>
            <a:r>
              <a:rPr lang="en-US" i="1" dirty="0"/>
              <a:t>Spinoff</a:t>
            </a:r>
            <a:r>
              <a:rPr lang="en-US" dirty="0"/>
              <a:t> has highlighted NASA technologies that benefit life on Earth in the form of commercial products – nearly 2,000 in total</a:t>
            </a:r>
            <a:r>
              <a:rPr lang="en-US" dirty="0" smtClean="0"/>
              <a:t>.</a:t>
            </a:r>
          </a:p>
          <a:p>
            <a:endParaRPr lang="en-US" dirty="0"/>
          </a:p>
          <a:p>
            <a:endParaRPr lang="en-US" dirty="0"/>
          </a:p>
        </p:txBody>
      </p:sp>
      <p:sp>
        <p:nvSpPr>
          <p:cNvPr id="4" name="Slide Number Placeholder 3"/>
          <p:cNvSpPr>
            <a:spLocks noGrp="1"/>
          </p:cNvSpPr>
          <p:nvPr>
            <p:ph type="sldNum" sz="quarter" idx="10"/>
          </p:nvPr>
        </p:nvSpPr>
        <p:spPr/>
        <p:txBody>
          <a:bodyPr/>
          <a:lstStyle/>
          <a:p>
            <a:fld id="{2E74546E-A893-45FB-A7AF-19F33E24F177}" type="slidenum">
              <a:rPr lang="en-US" smtClean="0"/>
              <a:pPr/>
              <a:t>4</a:t>
            </a:fld>
            <a:endParaRPr lang="en-US"/>
          </a:p>
        </p:txBody>
      </p:sp>
      <p:pic>
        <p:nvPicPr>
          <p:cNvPr id="5" name="Picture 4"/>
          <p:cNvPicPr>
            <a:picLocks noChangeAspect="1"/>
          </p:cNvPicPr>
          <p:nvPr/>
        </p:nvPicPr>
        <p:blipFill>
          <a:blip r:embed="rId3"/>
          <a:stretch>
            <a:fillRect/>
          </a:stretch>
        </p:blipFill>
        <p:spPr>
          <a:xfrm>
            <a:off x="1664938" y="1981200"/>
            <a:ext cx="5955062" cy="4587779"/>
          </a:xfrm>
          <a:prstGeom prst="rect">
            <a:avLst/>
          </a:prstGeom>
        </p:spPr>
      </p:pic>
    </p:spTree>
    <p:extLst>
      <p:ext uri="{BB962C8B-B14F-4D97-AF65-F5344CB8AC3E}">
        <p14:creationId xmlns:p14="http://schemas.microsoft.com/office/powerpoint/2010/main" val="468286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8" descr="SEP Enroute to Mars_Low res.jpg"/>
          <p:cNvPicPr>
            <a:picLocks noChangeAspect="1"/>
          </p:cNvPicPr>
          <p:nvPr/>
        </p:nvPicPr>
        <p:blipFill>
          <a:blip r:embed="rId3" cstate="print"/>
          <a:srcRect l="4967" r="14072"/>
          <a:stretch>
            <a:fillRect/>
          </a:stretch>
        </p:blipFill>
        <p:spPr bwMode="auto">
          <a:xfrm>
            <a:off x="4495800" y="3581400"/>
            <a:ext cx="4830763" cy="3505200"/>
          </a:xfrm>
          <a:prstGeom prst="rect">
            <a:avLst/>
          </a:prstGeom>
          <a:noFill/>
          <a:ln w="9525">
            <a:solidFill>
              <a:srgbClr val="7878DE"/>
            </a:solidFill>
            <a:miter lim="800000"/>
            <a:headEnd/>
            <a:tailEnd/>
          </a:ln>
          <a:effectLst>
            <a:outerShdw dist="38100" dir="2700000" algn="tl" rotWithShape="0">
              <a:srgbClr val="808080">
                <a:alpha val="39998"/>
              </a:srgbClr>
            </a:outerShdw>
          </a:effectLst>
        </p:spPr>
      </p:pic>
      <p:pic>
        <p:nvPicPr>
          <p:cNvPr id="34820" name="Picture 7" descr="429581main_image_1601_1024-768.jpg"/>
          <p:cNvPicPr>
            <a:picLocks noChangeAspect="1"/>
          </p:cNvPicPr>
          <p:nvPr/>
        </p:nvPicPr>
        <p:blipFill>
          <a:blip r:embed="rId4" cstate="print"/>
          <a:srcRect/>
          <a:stretch>
            <a:fillRect/>
          </a:stretch>
        </p:blipFill>
        <p:spPr bwMode="auto">
          <a:xfrm>
            <a:off x="-174625" y="3573463"/>
            <a:ext cx="4684713" cy="3513137"/>
          </a:xfrm>
          <a:prstGeom prst="rect">
            <a:avLst/>
          </a:prstGeom>
          <a:noFill/>
          <a:ln w="9525">
            <a:noFill/>
            <a:miter lim="800000"/>
            <a:headEnd/>
            <a:tailEnd/>
          </a:ln>
        </p:spPr>
      </p:pic>
      <p:pic>
        <p:nvPicPr>
          <p:cNvPr id="34821" name="Picture 8" descr="464924main_image_1698_1024-768.jpg"/>
          <p:cNvPicPr>
            <a:picLocks noChangeAspect="1"/>
          </p:cNvPicPr>
          <p:nvPr/>
        </p:nvPicPr>
        <p:blipFill>
          <a:blip r:embed="rId5" cstate="print"/>
          <a:srcRect/>
          <a:stretch>
            <a:fillRect/>
          </a:stretch>
        </p:blipFill>
        <p:spPr bwMode="auto">
          <a:xfrm>
            <a:off x="-134938" y="0"/>
            <a:ext cx="4764088" cy="3573463"/>
          </a:xfrm>
          <a:prstGeom prst="rect">
            <a:avLst/>
          </a:prstGeom>
          <a:noFill/>
          <a:ln w="9525">
            <a:noFill/>
            <a:miter lim="800000"/>
            <a:headEnd/>
            <a:tailEnd/>
          </a:ln>
        </p:spPr>
      </p:pic>
      <p:sp>
        <p:nvSpPr>
          <p:cNvPr id="14" name="TextBox 13"/>
          <p:cNvSpPr txBox="1"/>
          <p:nvPr/>
        </p:nvSpPr>
        <p:spPr>
          <a:xfrm>
            <a:off x="2433638" y="3044825"/>
            <a:ext cx="1938337" cy="307975"/>
          </a:xfrm>
          <a:prstGeom prst="rect">
            <a:avLst/>
          </a:prstGeom>
          <a:noFill/>
        </p:spPr>
        <p:txBody>
          <a:bodyPr lIns="91431" tIns="45716" rIns="91431" bIns="45716">
            <a:spAutoFit/>
          </a:bodyPr>
          <a:lstStyle/>
          <a:p>
            <a:pPr algn="r">
              <a:defRPr/>
            </a:pPr>
            <a:r>
              <a:rPr lang="en-US" dirty="0">
                <a:solidFill>
                  <a:schemeClr val="bg1"/>
                </a:solidFill>
                <a:effectLst>
                  <a:outerShdw blurRad="50800" dist="38100" dir="2700000" algn="tl" rotWithShape="0">
                    <a:schemeClr val="bg2">
                      <a:lumMod val="50000"/>
                      <a:alpha val="11000"/>
                    </a:schemeClr>
                  </a:outerShdw>
                </a:effectLst>
                <a:ea typeface="ＭＳ Ｐゴシック" pitchFamily="50" charset="-128"/>
                <a:cs typeface="ＭＳ Ｐゴシック" pitchFamily="50" charset="-128"/>
              </a:rPr>
              <a:t>Aeronautics</a:t>
            </a:r>
          </a:p>
        </p:txBody>
      </p:sp>
      <p:sp>
        <p:nvSpPr>
          <p:cNvPr id="15" name="TextBox 14"/>
          <p:cNvSpPr txBox="1"/>
          <p:nvPr/>
        </p:nvSpPr>
        <p:spPr>
          <a:xfrm>
            <a:off x="2007394" y="6172200"/>
            <a:ext cx="2564606" cy="646323"/>
          </a:xfrm>
          <a:prstGeom prst="rect">
            <a:avLst/>
          </a:prstGeom>
          <a:noFill/>
        </p:spPr>
        <p:txBody>
          <a:bodyPr wrap="square" lIns="91431" tIns="45716" rIns="91431" bIns="45716">
            <a:spAutoFit/>
          </a:bodyPr>
          <a:lstStyle/>
          <a:p>
            <a:pPr>
              <a:defRPr/>
            </a:pPr>
            <a:r>
              <a:rPr lang="en-US" dirty="0">
                <a:solidFill>
                  <a:srgbClr val="000000"/>
                </a:solidFill>
                <a:effectLst>
                  <a:outerShdw blurRad="50800" dist="38100" dir="2700000" algn="tl" rotWithShape="0">
                    <a:schemeClr val="bg2">
                      <a:lumMod val="50000"/>
                      <a:alpha val="11000"/>
                    </a:schemeClr>
                  </a:outerShdw>
                </a:effectLst>
                <a:ea typeface="ＭＳ Ｐゴシック" pitchFamily="50" charset="-128"/>
                <a:cs typeface="ＭＳ Ｐゴシック" pitchFamily="50" charset="-128"/>
              </a:rPr>
              <a:t>    Human Exploration </a:t>
            </a:r>
            <a:r>
              <a:rPr lang="en-US" dirty="0" smtClean="0">
                <a:solidFill>
                  <a:srgbClr val="000000"/>
                </a:solidFill>
                <a:effectLst>
                  <a:outerShdw blurRad="50800" dist="38100" dir="2700000" algn="tl" rotWithShape="0">
                    <a:schemeClr val="bg2">
                      <a:lumMod val="50000"/>
                      <a:alpha val="11000"/>
                    </a:schemeClr>
                  </a:outerShdw>
                </a:effectLst>
                <a:ea typeface="ＭＳ Ｐゴシック" pitchFamily="50" charset="-128"/>
                <a:cs typeface="ＭＳ Ｐゴシック" pitchFamily="50" charset="-128"/>
              </a:rPr>
              <a:t>and Operations</a:t>
            </a:r>
            <a:endParaRPr lang="en-US" dirty="0">
              <a:solidFill>
                <a:srgbClr val="000000"/>
              </a:solidFill>
              <a:effectLst>
                <a:outerShdw blurRad="50800" dist="38100" dir="2700000" algn="tl" rotWithShape="0">
                  <a:schemeClr val="bg2">
                    <a:lumMod val="50000"/>
                    <a:alpha val="11000"/>
                  </a:schemeClr>
                </a:outerShdw>
              </a:effectLst>
              <a:ea typeface="ＭＳ Ｐゴシック" pitchFamily="50" charset="-128"/>
              <a:cs typeface="ＭＳ Ｐゴシック" pitchFamily="50" charset="-128"/>
            </a:endParaRPr>
          </a:p>
        </p:txBody>
      </p:sp>
      <p:sp>
        <p:nvSpPr>
          <p:cNvPr id="16" name="TextBox 15"/>
          <p:cNvSpPr txBox="1"/>
          <p:nvPr/>
        </p:nvSpPr>
        <p:spPr>
          <a:xfrm>
            <a:off x="4706937" y="6172200"/>
            <a:ext cx="1541463" cy="646323"/>
          </a:xfrm>
          <a:prstGeom prst="rect">
            <a:avLst/>
          </a:prstGeom>
          <a:noFill/>
        </p:spPr>
        <p:txBody>
          <a:bodyPr lIns="91431" tIns="45716" rIns="91431" bIns="45716">
            <a:spAutoFit/>
          </a:bodyPr>
          <a:lstStyle/>
          <a:p>
            <a:pPr>
              <a:defRPr/>
            </a:pPr>
            <a:r>
              <a:rPr lang="en-US" dirty="0" smtClean="0">
                <a:solidFill>
                  <a:schemeClr val="bg1">
                    <a:lumMod val="95000"/>
                  </a:schemeClr>
                </a:solidFill>
                <a:effectLst>
                  <a:outerShdw blurRad="50800" dist="38100" dir="2700000" algn="tl" rotWithShape="0">
                    <a:schemeClr val="bg1">
                      <a:lumMod val="50000"/>
                      <a:alpha val="11000"/>
                    </a:schemeClr>
                  </a:outerShdw>
                </a:effectLst>
                <a:ea typeface="ＭＳ Ｐゴシック" pitchFamily="50" charset="-128"/>
                <a:cs typeface="ＭＳ Ｐゴシック" pitchFamily="50" charset="-128"/>
              </a:rPr>
              <a:t>Space Technology</a:t>
            </a:r>
            <a:endParaRPr lang="en-US" dirty="0">
              <a:solidFill>
                <a:schemeClr val="bg1">
                  <a:lumMod val="95000"/>
                </a:schemeClr>
              </a:solidFill>
              <a:effectLst>
                <a:outerShdw blurRad="50800" dist="38100" dir="2700000" algn="tl" rotWithShape="0">
                  <a:schemeClr val="bg1">
                    <a:lumMod val="50000"/>
                    <a:alpha val="11000"/>
                  </a:schemeClr>
                </a:outerShdw>
              </a:effectLst>
              <a:ea typeface="ＭＳ Ｐゴシック" pitchFamily="50" charset="-128"/>
              <a:cs typeface="ＭＳ Ｐゴシック" pitchFamily="50" charset="-128"/>
            </a:endParaRPr>
          </a:p>
        </p:txBody>
      </p:sp>
      <p:pic>
        <p:nvPicPr>
          <p:cNvPr id="34825" name="Picture 10"/>
          <p:cNvPicPr>
            <a:picLocks noChangeAspect="1"/>
          </p:cNvPicPr>
          <p:nvPr/>
        </p:nvPicPr>
        <p:blipFill>
          <a:blip r:embed="rId6" cstate="print"/>
          <a:srcRect r="3600"/>
          <a:stretch>
            <a:fillRect/>
          </a:stretch>
        </p:blipFill>
        <p:spPr bwMode="auto">
          <a:xfrm>
            <a:off x="4518025" y="15875"/>
            <a:ext cx="4778375" cy="3565525"/>
          </a:xfrm>
          <a:prstGeom prst="rect">
            <a:avLst/>
          </a:prstGeom>
          <a:noFill/>
          <a:ln w="9525">
            <a:noFill/>
            <a:miter lim="800000"/>
            <a:headEnd/>
            <a:tailEnd/>
          </a:ln>
        </p:spPr>
      </p:pic>
      <p:sp>
        <p:nvSpPr>
          <p:cNvPr id="17" name="TextBox 16"/>
          <p:cNvSpPr txBox="1"/>
          <p:nvPr/>
        </p:nvSpPr>
        <p:spPr>
          <a:xfrm>
            <a:off x="4648200" y="3044825"/>
            <a:ext cx="1150938" cy="307975"/>
          </a:xfrm>
          <a:prstGeom prst="rect">
            <a:avLst/>
          </a:prstGeom>
          <a:noFill/>
        </p:spPr>
        <p:txBody>
          <a:bodyPr lIns="91431" tIns="45716" rIns="91431" bIns="45716">
            <a:spAutoFit/>
          </a:bodyPr>
          <a:lstStyle/>
          <a:p>
            <a:pPr>
              <a:defRPr/>
            </a:pPr>
            <a:r>
              <a:rPr lang="en-US" dirty="0">
                <a:solidFill>
                  <a:schemeClr val="bg1"/>
                </a:solidFill>
                <a:effectLst>
                  <a:outerShdw blurRad="50800" dist="50800" dir="2700000" algn="tl" rotWithShape="0">
                    <a:schemeClr val="bg1">
                      <a:lumMod val="50000"/>
                      <a:alpha val="11000"/>
                    </a:schemeClr>
                  </a:outerShdw>
                </a:effectLst>
                <a:ea typeface="ＭＳ Ｐゴシック" pitchFamily="50" charset="-128"/>
                <a:cs typeface="ＭＳ Ｐゴシック" pitchFamily="50" charset="-128"/>
              </a:rPr>
              <a:t>Science</a:t>
            </a:r>
          </a:p>
        </p:txBody>
      </p:sp>
      <p:sp>
        <p:nvSpPr>
          <p:cNvPr id="11" name="Slide Number Placeholder 4"/>
          <p:cNvSpPr>
            <a:spLocks noGrp="1"/>
          </p:cNvSpPr>
          <p:nvPr>
            <p:ph type="sldNum" sz="quarter" idx="4294967295"/>
          </p:nvPr>
        </p:nvSpPr>
        <p:spPr bwMode="auto">
          <a:xfrm>
            <a:off x="8610600" y="6492875"/>
            <a:ext cx="457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912813"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912813"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912813"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912813" eaLnBrk="0" fontAlgn="base" hangingPunct="0">
              <a:spcBef>
                <a:spcPct val="0"/>
              </a:spcBef>
              <a:spcAft>
                <a:spcPct val="0"/>
              </a:spcAft>
              <a:defRPr sz="2400">
                <a:solidFill>
                  <a:schemeClr val="tx1"/>
                </a:solidFill>
                <a:latin typeface="Calibri" pitchFamily="34" charset="0"/>
                <a:ea typeface="MS PGothic" pitchFamily="34" charset="-128"/>
              </a:defRPr>
            </a:lvl9pPr>
          </a:lstStyle>
          <a:p>
            <a:pPr eaLnBrk="1" hangingPunct="1"/>
            <a:fld id="{3F764A5C-8DB8-4347-81D4-9CA25711A1CE}" type="slidenum">
              <a:rPr lang="en-US" altLang="en-US" sz="1100">
                <a:solidFill>
                  <a:schemeClr val="bg1"/>
                </a:solidFill>
                <a:latin typeface="+mj-lt"/>
                <a:cs typeface="Arial" panose="020B0604020202020204" pitchFamily="34" charset="0"/>
              </a:rPr>
              <a:pPr eaLnBrk="1" hangingPunct="1"/>
              <a:t>5</a:t>
            </a:fld>
            <a:endParaRPr lang="en-US" altLang="en-US" sz="11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520057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NASA’s Science Program</a:t>
            </a:r>
            <a:endParaRPr lang="en-US" dirty="0"/>
          </a:p>
        </p:txBody>
      </p:sp>
      <p:pic>
        <p:nvPicPr>
          <p:cNvPr id="5" name="Content Placeholder 4"/>
          <p:cNvPicPr>
            <a:picLocks noGrp="1" noChangeAspect="1"/>
          </p:cNvPicPr>
          <p:nvPr>
            <p:ph idx="1"/>
          </p:nvPr>
        </p:nvPicPr>
        <p:blipFill>
          <a:blip r:embed="rId2"/>
          <a:stretch>
            <a:fillRect/>
          </a:stretch>
        </p:blipFill>
        <p:spPr>
          <a:xfrm>
            <a:off x="0" y="990600"/>
            <a:ext cx="9211735" cy="5181600"/>
          </a:xfrm>
          <a:prstGeom prst="rect">
            <a:avLst/>
          </a:prstGeom>
        </p:spPr>
      </p:pic>
      <p:sp>
        <p:nvSpPr>
          <p:cNvPr id="4" name="Slide Number Placeholder 3"/>
          <p:cNvSpPr>
            <a:spLocks noGrp="1"/>
          </p:cNvSpPr>
          <p:nvPr>
            <p:ph type="sldNum" sz="quarter" idx="10"/>
          </p:nvPr>
        </p:nvSpPr>
        <p:spPr/>
        <p:txBody>
          <a:bodyPr/>
          <a:lstStyle/>
          <a:p>
            <a:fld id="{2E74546E-A893-45FB-A7AF-19F33E24F177}" type="slidenum">
              <a:rPr lang="en-US" smtClean="0"/>
              <a:pPr/>
              <a:t>6</a:t>
            </a:fld>
            <a:endParaRPr lang="en-US"/>
          </a:p>
        </p:txBody>
      </p:sp>
    </p:spTree>
    <p:extLst>
      <p:ext uri="{BB962C8B-B14F-4D97-AF65-F5344CB8AC3E}">
        <p14:creationId xmlns:p14="http://schemas.microsoft.com/office/powerpoint/2010/main" val="21672395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DE792E5-A31F-8649-ABD2-DA61F130D950}"/>
              </a:ext>
            </a:extLst>
          </p:cNvPr>
          <p:cNvSpPr txBox="1"/>
          <p:nvPr/>
        </p:nvSpPr>
        <p:spPr>
          <a:xfrm>
            <a:off x="4219575" y="1535452"/>
            <a:ext cx="4695825" cy="4074192"/>
          </a:xfrm>
          <a:prstGeom prst="rect">
            <a:avLst/>
          </a:prstGeom>
          <a:noFill/>
        </p:spPr>
        <p:txBody>
          <a:bodyPr wrap="square" rtlCol="0">
            <a:spAutoFit/>
          </a:bodyPr>
          <a:lstStyle/>
          <a:p>
            <a:pPr fontAlgn="auto">
              <a:spcBef>
                <a:spcPts val="0"/>
              </a:spcBef>
              <a:spcAft>
                <a:spcPts val="0"/>
              </a:spcAft>
              <a:defRPr/>
            </a:pPr>
            <a:r>
              <a:rPr lang="en-US" sz="1725" dirty="0">
                <a:solidFill>
                  <a:prstClr val="white"/>
                </a:solidFill>
                <a:ea typeface="Arial" charset="0"/>
                <a:cs typeface="Arial" charset="0"/>
              </a:rPr>
              <a:t> </a:t>
            </a:r>
          </a:p>
          <a:p>
            <a:pPr fontAlgn="auto">
              <a:spcBef>
                <a:spcPts val="0"/>
              </a:spcBef>
              <a:spcAft>
                <a:spcPts val="0"/>
              </a:spcAft>
              <a:defRPr/>
            </a:pPr>
            <a:endParaRPr lang="en-US" sz="1725" dirty="0">
              <a:solidFill>
                <a:prstClr val="white"/>
              </a:solidFill>
              <a:ea typeface="Arial" charset="0"/>
              <a:cs typeface="Arial" charset="0"/>
            </a:endParaRPr>
          </a:p>
          <a:p>
            <a:pPr fontAlgn="auto">
              <a:spcBef>
                <a:spcPts val="0"/>
              </a:spcBef>
              <a:spcAft>
                <a:spcPts val="0"/>
              </a:spcAft>
              <a:defRPr/>
            </a:pPr>
            <a:r>
              <a:rPr lang="en-US" sz="1725" b="0" i="0" dirty="0">
                <a:solidFill>
                  <a:prstClr val="white"/>
                </a:solidFill>
                <a:ea typeface="Arial" charset="0"/>
                <a:cs typeface="Arial" charset="0"/>
              </a:rPr>
              <a:t>“Lead an innovative and </a:t>
            </a:r>
            <a:r>
              <a:rPr lang="en-US" sz="1725" b="0" i="0" u="sng" dirty="0">
                <a:solidFill>
                  <a:srgbClr val="4F81BD">
                    <a:lumMod val="40000"/>
                    <a:lumOff val="60000"/>
                  </a:srgbClr>
                </a:solidFill>
                <a:ea typeface="Arial" charset="0"/>
                <a:cs typeface="Arial" charset="0"/>
              </a:rPr>
              <a:t>sustainable</a:t>
            </a:r>
            <a:r>
              <a:rPr lang="en-US" sz="1725" b="0" i="0" dirty="0">
                <a:solidFill>
                  <a:prstClr val="white"/>
                </a:solidFill>
                <a:ea typeface="Arial" charset="0"/>
                <a:cs typeface="Arial" charset="0"/>
              </a:rPr>
              <a:t> </a:t>
            </a:r>
            <a:br>
              <a:rPr lang="en-US" sz="1725" b="0" i="0" dirty="0">
                <a:solidFill>
                  <a:prstClr val="white"/>
                </a:solidFill>
                <a:ea typeface="Arial" charset="0"/>
                <a:cs typeface="Arial" charset="0"/>
              </a:rPr>
            </a:br>
            <a:r>
              <a:rPr lang="en-US" sz="1725" b="0" i="0" dirty="0">
                <a:solidFill>
                  <a:prstClr val="white"/>
                </a:solidFill>
                <a:ea typeface="Arial" charset="0"/>
                <a:cs typeface="Arial" charset="0"/>
              </a:rPr>
              <a:t>program of exploration with </a:t>
            </a:r>
            <a:r>
              <a:rPr lang="en-US" sz="1725" b="0" i="0" u="sng" dirty="0">
                <a:solidFill>
                  <a:srgbClr val="4F81BD">
                    <a:lumMod val="40000"/>
                    <a:lumOff val="60000"/>
                  </a:srgbClr>
                </a:solidFill>
                <a:ea typeface="Arial" charset="0"/>
                <a:cs typeface="Arial" charset="0"/>
              </a:rPr>
              <a:t>commercial</a:t>
            </a:r>
            <a:r>
              <a:rPr lang="en-US" sz="1725" b="0" i="0" dirty="0">
                <a:solidFill>
                  <a:srgbClr val="00B0F0"/>
                </a:solidFill>
                <a:ea typeface="Arial" charset="0"/>
                <a:cs typeface="Arial" charset="0"/>
              </a:rPr>
              <a:t> </a:t>
            </a:r>
            <a:br>
              <a:rPr lang="en-US" sz="1725" b="0" i="0" dirty="0">
                <a:solidFill>
                  <a:srgbClr val="00B0F0"/>
                </a:solidFill>
                <a:ea typeface="Arial" charset="0"/>
                <a:cs typeface="Arial" charset="0"/>
              </a:rPr>
            </a:br>
            <a:r>
              <a:rPr lang="en-US" sz="1725" b="0" i="0" dirty="0">
                <a:solidFill>
                  <a:prstClr val="white"/>
                </a:solidFill>
                <a:ea typeface="Arial" charset="0"/>
                <a:cs typeface="Arial" charset="0"/>
              </a:rPr>
              <a:t>and</a:t>
            </a:r>
            <a:r>
              <a:rPr lang="en-US" sz="1725" b="0" i="0" dirty="0">
                <a:solidFill>
                  <a:srgbClr val="00B0F0"/>
                </a:solidFill>
                <a:ea typeface="Arial" charset="0"/>
                <a:cs typeface="Arial" charset="0"/>
              </a:rPr>
              <a:t> </a:t>
            </a:r>
            <a:r>
              <a:rPr lang="en-US" sz="1725" b="0" i="0" u="sng" dirty="0">
                <a:solidFill>
                  <a:srgbClr val="4F81BD">
                    <a:lumMod val="40000"/>
                    <a:lumOff val="60000"/>
                  </a:srgbClr>
                </a:solidFill>
                <a:ea typeface="Arial" charset="0"/>
                <a:cs typeface="Arial" charset="0"/>
              </a:rPr>
              <a:t>international partners </a:t>
            </a:r>
            <a:r>
              <a:rPr lang="en-US" sz="1725" b="0" i="0" dirty="0">
                <a:solidFill>
                  <a:prstClr val="white"/>
                </a:solidFill>
                <a:ea typeface="Arial" charset="0"/>
                <a:cs typeface="Arial" charset="0"/>
              </a:rPr>
              <a:t>to enable human expansion across the solar system and to bring back to Earth new knowledge and opportunities. </a:t>
            </a:r>
          </a:p>
          <a:p>
            <a:pPr fontAlgn="auto">
              <a:spcBef>
                <a:spcPts val="0"/>
              </a:spcBef>
              <a:spcAft>
                <a:spcPts val="0"/>
              </a:spcAft>
              <a:defRPr/>
            </a:pPr>
            <a:endParaRPr lang="en-US" sz="1725" b="0" i="0" dirty="0">
              <a:solidFill>
                <a:prstClr val="white"/>
              </a:solidFill>
              <a:ea typeface="Arial" charset="0"/>
              <a:cs typeface="Arial" charset="0"/>
            </a:endParaRPr>
          </a:p>
          <a:p>
            <a:pPr fontAlgn="auto">
              <a:spcBef>
                <a:spcPts val="0"/>
              </a:spcBef>
              <a:spcAft>
                <a:spcPts val="0"/>
              </a:spcAft>
              <a:defRPr/>
            </a:pPr>
            <a:r>
              <a:rPr lang="en-US" sz="1725" b="0" i="0" dirty="0">
                <a:solidFill>
                  <a:prstClr val="white"/>
                </a:solidFill>
                <a:ea typeface="Arial" charset="0"/>
                <a:cs typeface="Arial" charset="0"/>
              </a:rPr>
              <a:t>Beginning with missions beyond low-Earth orbit, </a:t>
            </a:r>
            <a:r>
              <a:rPr lang="en-US" sz="1725" b="0" i="0" u="sng" dirty="0">
                <a:solidFill>
                  <a:srgbClr val="4F81BD">
                    <a:lumMod val="40000"/>
                    <a:lumOff val="60000"/>
                  </a:srgbClr>
                </a:solidFill>
                <a:ea typeface="Arial" charset="0"/>
                <a:cs typeface="Arial" charset="0"/>
              </a:rPr>
              <a:t>the United States will lead the return of humans to the Moon for long-term exploration and utilization</a:t>
            </a:r>
            <a:r>
              <a:rPr lang="en-US" sz="1725" b="0" i="0" dirty="0">
                <a:solidFill>
                  <a:prstClr val="white"/>
                </a:solidFill>
                <a:ea typeface="Arial" charset="0"/>
                <a:cs typeface="Arial" charset="0"/>
              </a:rPr>
              <a:t>, followed by human missions </a:t>
            </a:r>
            <a:br>
              <a:rPr lang="en-US" sz="1725" b="0" i="0" dirty="0">
                <a:solidFill>
                  <a:prstClr val="white"/>
                </a:solidFill>
                <a:ea typeface="Arial" charset="0"/>
                <a:cs typeface="Arial" charset="0"/>
              </a:rPr>
            </a:br>
            <a:r>
              <a:rPr lang="en-US" sz="1725" b="0" i="0" dirty="0">
                <a:solidFill>
                  <a:prstClr val="white"/>
                </a:solidFill>
                <a:ea typeface="Arial" charset="0"/>
                <a:cs typeface="Arial" charset="0"/>
              </a:rPr>
              <a:t>to Mars and other destinations.”</a:t>
            </a:r>
          </a:p>
          <a:p>
            <a:pPr fontAlgn="auto">
              <a:spcBef>
                <a:spcPts val="0"/>
              </a:spcBef>
              <a:spcAft>
                <a:spcPts val="0"/>
              </a:spcAft>
              <a:defRPr/>
            </a:pPr>
            <a:endParaRPr lang="en-US" sz="1725" b="0" i="0" dirty="0">
              <a:solidFill>
                <a:prstClr val="white"/>
              </a:solidFill>
              <a:ea typeface="Arial" charset="0"/>
              <a:cs typeface="Arial" charset="0"/>
            </a:endParaRPr>
          </a:p>
        </p:txBody>
      </p:sp>
      <p:pic>
        <p:nvPicPr>
          <p:cNvPr id="6" name="Picture 5">
            <a:extLst>
              <a:ext uri="{FF2B5EF4-FFF2-40B4-BE49-F238E27FC236}">
                <a16:creationId xmlns:a16="http://schemas.microsoft.com/office/drawing/2014/main" xmlns="" id="{9B4086EC-212F-834E-9866-88A645B26C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2069537"/>
            <a:ext cx="3267075" cy="3277648"/>
          </a:xfrm>
          <a:prstGeom prst="rect">
            <a:avLst/>
          </a:prstGeom>
        </p:spPr>
      </p:pic>
      <p:sp>
        <p:nvSpPr>
          <p:cNvPr id="7" name="TextBox 6">
            <a:extLst>
              <a:ext uri="{FF2B5EF4-FFF2-40B4-BE49-F238E27FC236}">
                <a16:creationId xmlns:a16="http://schemas.microsoft.com/office/drawing/2014/main" xmlns="" id="{DDDE586F-7BE6-4247-A7AD-CE7E09737663}"/>
              </a:ext>
            </a:extLst>
          </p:cNvPr>
          <p:cNvSpPr txBox="1"/>
          <p:nvPr/>
        </p:nvSpPr>
        <p:spPr>
          <a:xfrm>
            <a:off x="280336" y="1070096"/>
            <a:ext cx="7140742" cy="669414"/>
          </a:xfrm>
          <a:prstGeom prst="rect">
            <a:avLst/>
          </a:prstGeom>
          <a:noFill/>
        </p:spPr>
        <p:txBody>
          <a:bodyPr wrap="square" rtlCol="0">
            <a:spAutoFit/>
          </a:bodyPr>
          <a:lstStyle/>
          <a:p>
            <a:pPr fontAlgn="auto">
              <a:spcBef>
                <a:spcPts val="0"/>
              </a:spcBef>
              <a:spcAft>
                <a:spcPts val="0"/>
              </a:spcAft>
              <a:defRPr/>
            </a:pPr>
            <a:r>
              <a:rPr lang="en-US" sz="2250" i="0" dirty="0">
                <a:solidFill>
                  <a:prstClr val="white"/>
                </a:solidFill>
                <a:latin typeface="Arial" panose="020B0604020202020204" pitchFamily="34" charset="0"/>
                <a:ea typeface="+mn-ea"/>
                <a:cs typeface="Arial" panose="020B0604020202020204" pitchFamily="34" charset="0"/>
              </a:rPr>
              <a:t>Space Policy Directive-1</a:t>
            </a:r>
          </a:p>
          <a:p>
            <a:pPr fontAlgn="auto">
              <a:spcBef>
                <a:spcPts val="0"/>
              </a:spcBef>
              <a:spcAft>
                <a:spcPts val="0"/>
              </a:spcAft>
              <a:defRPr/>
            </a:pPr>
            <a:r>
              <a:rPr lang="en-US" sz="1500" b="0" dirty="0">
                <a:solidFill>
                  <a:prstClr val="white"/>
                </a:solidFill>
                <a:latin typeface="Arial" panose="020B0604020202020204" pitchFamily="34" charset="0"/>
                <a:ea typeface="+mn-ea"/>
                <a:cs typeface="Arial" panose="020B0604020202020204" pitchFamily="34" charset="0"/>
              </a:rPr>
              <a:t>Reinvigorating America’s Human Space Exploration Program</a:t>
            </a:r>
          </a:p>
        </p:txBody>
      </p:sp>
    </p:spTree>
    <p:extLst>
      <p:ext uri="{BB962C8B-B14F-4D97-AF65-F5344CB8AC3E}">
        <p14:creationId xmlns:p14="http://schemas.microsoft.com/office/powerpoint/2010/main" val="21156310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4E4FCFB-AD9C-4B39-916F-85D177DB4AD5}" type="slidenum">
              <a:rPr lang="en-US" smtClean="0">
                <a:solidFill>
                  <a:srgbClr val="000000"/>
                </a:solidFill>
              </a:rPr>
              <a:pPr>
                <a:defRPr/>
              </a:pPr>
              <a:t>8</a:t>
            </a:fld>
            <a:endParaRPr lang="en-US">
              <a:solidFill>
                <a:srgbClr val="000000"/>
              </a:solidFill>
            </a:endParaRPr>
          </a:p>
        </p:txBody>
      </p:sp>
      <p:pic>
        <p:nvPicPr>
          <p:cNvPr id="5" name="Content Placeholder 4"/>
          <p:cNvPicPr>
            <a:picLocks noGrp="1" noChangeAspect="1"/>
          </p:cNvPicPr>
          <p:nvPr>
            <p:ph idx="1"/>
          </p:nvPr>
        </p:nvPicPr>
        <p:blipFill>
          <a:blip r:embed="rId2"/>
          <a:stretch>
            <a:fillRect/>
          </a:stretch>
        </p:blipFill>
        <p:spPr>
          <a:xfrm>
            <a:off x="0" y="-1"/>
            <a:ext cx="9144000" cy="6846427"/>
          </a:xfrm>
          <a:prstGeom prst="rect">
            <a:avLst/>
          </a:prstGeom>
        </p:spPr>
      </p:pic>
    </p:spTree>
    <p:extLst>
      <p:ext uri="{BB962C8B-B14F-4D97-AF65-F5344CB8AC3E}">
        <p14:creationId xmlns:p14="http://schemas.microsoft.com/office/powerpoint/2010/main" val="4816374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C18C51A5-D615-1C46-93E5-172C68964AA4}"/>
              </a:ext>
            </a:extLst>
          </p:cNvPr>
          <p:cNvSpPr>
            <a:spLocks noGrp="1"/>
          </p:cNvSpPr>
          <p:nvPr>
            <p:ph type="title"/>
          </p:nvPr>
        </p:nvSpPr>
        <p:spPr>
          <a:xfrm>
            <a:off x="0" y="76200"/>
            <a:ext cx="9144000" cy="619970"/>
          </a:xfrm>
        </p:spPr>
        <p:txBody>
          <a:bodyPr anchor="ctr"/>
          <a:lstStyle/>
          <a:p>
            <a:pPr algn="ctr"/>
            <a:r>
              <a:rPr lang="en-US" sz="2700" dirty="0"/>
              <a:t> A Budget Increase Towards 2024</a:t>
            </a:r>
            <a:endParaRPr lang="en-US" sz="1500" dirty="0"/>
          </a:p>
        </p:txBody>
      </p:sp>
      <p:sp>
        <p:nvSpPr>
          <p:cNvPr id="8" name="Rectangle 7">
            <a:extLst>
              <a:ext uri="{FF2B5EF4-FFF2-40B4-BE49-F238E27FC236}">
                <a16:creationId xmlns="" xmlns:a16="http://schemas.microsoft.com/office/drawing/2014/main" id="{B5CA8BA8-EF8B-C748-9F7C-EE3BF1184508}"/>
              </a:ext>
            </a:extLst>
          </p:cNvPr>
          <p:cNvSpPr/>
          <p:nvPr/>
        </p:nvSpPr>
        <p:spPr>
          <a:xfrm>
            <a:off x="31955" y="685800"/>
            <a:ext cx="9035845" cy="6247864"/>
          </a:xfrm>
          <a:prstGeom prst="rect">
            <a:avLst/>
          </a:prstGeom>
          <a:noFill/>
        </p:spPr>
        <p:txBody>
          <a:bodyPr wrap="square">
            <a:spAutoFit/>
          </a:bodyPr>
          <a:lstStyle/>
          <a:p>
            <a:r>
              <a:rPr lang="en-US" sz="1600" dirty="0" smtClean="0">
                <a:solidFill>
                  <a:schemeClr val="tx1"/>
                </a:solidFill>
              </a:rPr>
              <a:t>This </a:t>
            </a:r>
            <a:r>
              <a:rPr lang="en-US" sz="1600" dirty="0">
                <a:solidFill>
                  <a:schemeClr val="tx1"/>
                </a:solidFill>
              </a:rPr>
              <a:t>FY 2020 budget amendment provides an increase of $1.6 billion above the President’s initial $21 billion budget request to accelerate our return to the lunar surface. This additional investment is a down payment on NASA’s efforts to land humans on the Moon by 2024, and is required to achieve that bold objective. It’s the boost NASA needs to move forward with design, development and exploration</a:t>
            </a:r>
            <a:r>
              <a:rPr lang="en-US" sz="1600" dirty="0" smtClean="0">
                <a:solidFill>
                  <a:schemeClr val="tx1"/>
                </a:solidFill>
              </a:rPr>
              <a:t>.</a:t>
            </a:r>
          </a:p>
          <a:p>
            <a:endParaRPr lang="en-US" sz="1600" dirty="0" smtClean="0">
              <a:solidFill>
                <a:schemeClr val="tx1"/>
              </a:solidFill>
            </a:endParaRPr>
          </a:p>
          <a:p>
            <a:pPr marL="285750" indent="-285750">
              <a:buFont typeface="Arial" panose="020B0604020202020204" pitchFamily="34" charset="0"/>
              <a:buChar char="•"/>
            </a:pPr>
            <a:r>
              <a:rPr lang="en-US" sz="1600" dirty="0" smtClean="0">
                <a:solidFill>
                  <a:schemeClr val="tx1"/>
                </a:solidFill>
              </a:rPr>
              <a:t>Human </a:t>
            </a:r>
            <a:r>
              <a:rPr lang="en-US" sz="1600" dirty="0">
                <a:solidFill>
                  <a:schemeClr val="tx1"/>
                </a:solidFill>
              </a:rPr>
              <a:t>Lunar Landing System: This budget includes $1 billion to enable NASA to begin supporting the development of commercial human lunar landing systems three years earlier than previously envisioned to bring humans to the Moon’s surface by 2024</a:t>
            </a:r>
            <a:r>
              <a:rPr lang="en-US" sz="1600" dirty="0" smtClean="0">
                <a:solidFill>
                  <a:schemeClr val="tx1"/>
                </a:solidFill>
              </a:rPr>
              <a:t>.</a:t>
            </a:r>
          </a:p>
          <a:p>
            <a:pPr marL="739775" lvl="1" indent="-285750">
              <a:buFont typeface="Arial" panose="020B0604020202020204" pitchFamily="34" charset="0"/>
              <a:buChar char="•"/>
            </a:pPr>
            <a:r>
              <a:rPr lang="en-US" sz="1600" dirty="0">
                <a:solidFill>
                  <a:schemeClr val="tx1"/>
                </a:solidFill>
              </a:rPr>
              <a:t>T</a:t>
            </a:r>
            <a:r>
              <a:rPr lang="en-US" sz="1600" dirty="0" smtClean="0">
                <a:solidFill>
                  <a:schemeClr val="tx1"/>
                </a:solidFill>
              </a:rPr>
              <a:t>his </a:t>
            </a:r>
            <a:r>
              <a:rPr lang="en-US" sz="1600" dirty="0">
                <a:solidFill>
                  <a:schemeClr val="tx1"/>
                </a:solidFill>
              </a:rPr>
              <a:t>acquisition strategy will allow NASA to purchase an integrated commercial lunar lander that will transport astronauts from lunar orbit to the lunar surface and </a:t>
            </a:r>
            <a:r>
              <a:rPr lang="en-US" sz="1600" dirty="0" smtClean="0">
                <a:solidFill>
                  <a:schemeClr val="tx1"/>
                </a:solidFill>
              </a:rPr>
              <a:t>back.</a:t>
            </a:r>
          </a:p>
          <a:p>
            <a:pPr marL="739775" lvl="1" indent="-285750">
              <a:buFont typeface="Arial" panose="020B0604020202020204" pitchFamily="34" charset="0"/>
              <a:buChar char="•"/>
            </a:pPr>
            <a:r>
              <a:rPr lang="en-US" sz="1600" dirty="0" smtClean="0">
                <a:solidFill>
                  <a:schemeClr val="tx1"/>
                </a:solidFill>
              </a:rPr>
              <a:t>Focusing </a:t>
            </a:r>
            <a:r>
              <a:rPr lang="en-US" sz="1600" dirty="0">
                <a:solidFill>
                  <a:schemeClr val="tx1"/>
                </a:solidFill>
              </a:rPr>
              <a:t>Gateway development on capabilities needed to support a lunar landing of 2024 allowed a scope reduction of $321 million. This budget amendment shifts potential development of additional Gateway capabilities into the </a:t>
            </a:r>
            <a:r>
              <a:rPr lang="en-US" sz="1600" dirty="0" smtClean="0">
                <a:solidFill>
                  <a:schemeClr val="tx1"/>
                </a:solidFill>
              </a:rPr>
              <a:t>future.</a:t>
            </a:r>
          </a:p>
          <a:p>
            <a:pPr marL="285750" indent="-285750">
              <a:buFont typeface="Arial" panose="020B0604020202020204" pitchFamily="34" charset="0"/>
              <a:buChar char="•"/>
            </a:pPr>
            <a:r>
              <a:rPr lang="en-US" sz="1600" dirty="0" smtClean="0">
                <a:solidFill>
                  <a:schemeClr val="tx1"/>
                </a:solidFill>
              </a:rPr>
              <a:t>Space </a:t>
            </a:r>
            <a:r>
              <a:rPr lang="en-US" sz="1600" dirty="0">
                <a:solidFill>
                  <a:schemeClr val="tx1"/>
                </a:solidFill>
              </a:rPr>
              <a:t>Launch System Rocket and Orion Spacecraft: With an additional $651 million for SLS and Orion, this budget supports the most powerful rocket in the world and our new spacecraft to ultimately take the astronauts to the staging point for reaching the lunar surface, the Gateway in lunar </a:t>
            </a:r>
            <a:r>
              <a:rPr lang="en-US" sz="1600" dirty="0" smtClean="0">
                <a:solidFill>
                  <a:schemeClr val="tx1"/>
                </a:solidFill>
              </a:rPr>
              <a:t>orbit.</a:t>
            </a:r>
          </a:p>
          <a:p>
            <a:pPr marL="285750" indent="-285750">
              <a:buFont typeface="Arial" panose="020B0604020202020204" pitchFamily="34" charset="0"/>
              <a:buChar char="•"/>
            </a:pPr>
            <a:r>
              <a:rPr lang="en-US" sz="1600" dirty="0" smtClean="0">
                <a:solidFill>
                  <a:schemeClr val="tx1"/>
                </a:solidFill>
              </a:rPr>
              <a:t>Exploration </a:t>
            </a:r>
            <a:r>
              <a:rPr lang="en-US" sz="1600" dirty="0">
                <a:solidFill>
                  <a:schemeClr val="tx1"/>
                </a:solidFill>
              </a:rPr>
              <a:t>Technology: An additional $132 million for technologies that will support NASA to advance key precursor capabilities on the lunar surface. This includes various exploration technologies like solar electric propulsion and a demonstration converting polar ice to </a:t>
            </a:r>
            <a:r>
              <a:rPr lang="en-US" sz="1600" dirty="0" smtClean="0">
                <a:solidFill>
                  <a:schemeClr val="tx1"/>
                </a:solidFill>
              </a:rPr>
              <a:t>water.</a:t>
            </a:r>
          </a:p>
          <a:p>
            <a:pPr marL="285750" indent="-285750">
              <a:buFont typeface="Arial" panose="020B0604020202020204" pitchFamily="34" charset="0"/>
              <a:buChar char="•"/>
            </a:pPr>
            <a:r>
              <a:rPr lang="en-US" sz="1600" dirty="0" smtClean="0">
                <a:solidFill>
                  <a:schemeClr val="tx1"/>
                </a:solidFill>
              </a:rPr>
              <a:t>Science</a:t>
            </a:r>
            <a:r>
              <a:rPr lang="en-US" sz="1600" dirty="0">
                <a:solidFill>
                  <a:schemeClr val="tx1"/>
                </a:solidFill>
              </a:rPr>
              <a:t>: An augmentation of $90 million to enable increased robotic exploration of the Moon’s polar regions in advance of a human mission. </a:t>
            </a:r>
            <a:endParaRPr lang="en-US" sz="16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205101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Brien NSF presentation 02-01-06">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B1997"/>
      </a:hlink>
      <a:folHlink>
        <a:srgbClr val="B2B2B2"/>
      </a:folHlink>
    </a:clrScheme>
    <a:fontScheme name="O'Brien NSF presentation 02-01-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1" i="1" u="none" strike="noStrike" cap="none" normalizeH="0" baseline="0" smtClean="0">
            <a:ln>
              <a:noFill/>
            </a:ln>
            <a:solidFill>
              <a:srgbClr val="000080"/>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1" i="1" u="none" strike="noStrike" cap="none" normalizeH="0" baseline="0" smtClean="0">
            <a:ln>
              <a:noFill/>
            </a:ln>
            <a:solidFill>
              <a:srgbClr val="000080"/>
            </a:solidFill>
            <a:effectLst/>
            <a:latin typeface="Arial" charset="0"/>
            <a:ea typeface="ＭＳ Ｐゴシック" charset="-128"/>
          </a:defRPr>
        </a:defPPr>
      </a:lstStyle>
    </a:lnDef>
  </a:objectDefaults>
  <a:extraClrSchemeLst>
    <a:extraClrScheme>
      <a:clrScheme name="O'Brien NSF presentation 02-01-06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Brien NSF presentation 02-01-06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Brien NSF presentation 02-01-06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Brien NSF presentation 02-01-06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Brien NSF presentation 02-01-06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Brien NSF presentation 02-01-06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Brien NSF presentation 02-01-06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1_Blank">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FF"/>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ExplorationScenario-Updat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latin typeface="Arial"/>
            <a:cs typeface="Arial"/>
          </a:defRPr>
        </a:defPPr>
      </a:lstStyle>
    </a:txDef>
  </a:objectDefaults>
  <a:extraClrSchemeLst/>
  <a:extLst>
    <a:ext uri="{05A4C25C-085E-4340-85A3-A5531E510DB2}">
      <thm15:themeFamily xmlns:thm15="http://schemas.microsoft.com/office/thememl/2012/main" name="_ HEOMD-Astro-template-2016 March.pptx" id="{B7AA1391-CE8D-4497-898F-59F0F8E7805C}" vid="{E07BCB11-3A35-4E02-AE44-106E661B70F4}"/>
    </a:ext>
  </a:extLst>
</a:theme>
</file>

<file path=ppt/theme/theme1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13.xml><?xml version="1.0" encoding="utf-8"?>
<a:theme xmlns:a="http://schemas.openxmlformats.org/drawingml/2006/main" name="6_ExplorationScenario-Updat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latin typeface="Arial"/>
            <a:cs typeface="Arial"/>
          </a:defRPr>
        </a:defPPr>
      </a:lstStyle>
    </a:txDef>
  </a:objectDefaults>
  <a:extraClrSchemeLst/>
</a:theme>
</file>

<file path=ppt/theme/theme1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O'Brien NSF presentation 02-01-06">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B1997"/>
      </a:hlink>
      <a:folHlink>
        <a:srgbClr val="B2B2B2"/>
      </a:folHlink>
    </a:clrScheme>
    <a:fontScheme name="O'Brien NSF presentation 02-01-0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1" i="1" u="none" strike="noStrike" cap="none" normalizeH="0" baseline="0" smtClean="0">
            <a:ln>
              <a:noFill/>
            </a:ln>
            <a:solidFill>
              <a:srgbClr val="000080"/>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400" b="1" i="1" u="none" strike="noStrike" cap="none" normalizeH="0" baseline="0" smtClean="0">
            <a:ln>
              <a:noFill/>
            </a:ln>
            <a:solidFill>
              <a:srgbClr val="000080"/>
            </a:solidFill>
            <a:effectLst/>
            <a:latin typeface="Arial" charset="0"/>
            <a:ea typeface="ＭＳ Ｐゴシック" charset="-128"/>
          </a:defRPr>
        </a:defPPr>
      </a:lstStyle>
    </a:lnDef>
  </a:objectDefaults>
  <a:extraClrSchemeLst>
    <a:extraClrScheme>
      <a:clrScheme name="O'Brien NSF presentation 02-01-06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Brien NSF presentation 02-01-06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Brien NSF presentation 02-01-06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Brien NSF presentation 02-01-06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Brien NSF presentation 02-01-06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Brien NSF presentation 02-01-06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Brien NSF presentation 02-01-06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2_Blank">
  <a:themeElements>
    <a:clrScheme name="Custo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FFFFFF"/>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ExplorationScenario-Updat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400" dirty="0" smtClean="0">
            <a:latin typeface="Arial"/>
            <a:cs typeface="Arial"/>
          </a:defRPr>
        </a:defPPr>
      </a:lstStyle>
    </a:txDef>
  </a:objectDefaults>
  <a:extraClrSchemeLst/>
</a:theme>
</file>

<file path=docProps/app.xml><?xml version="1.0" encoding="utf-8"?>
<Properties xmlns="http://schemas.openxmlformats.org/officeDocument/2006/extended-properties" xmlns:vt="http://schemas.openxmlformats.org/officeDocument/2006/docPropsVTypes">
  <Template>OER</Template>
  <TotalTime>47271</TotalTime>
  <Words>834</Words>
  <Application>Microsoft Office PowerPoint</Application>
  <PresentationFormat>Letter Paper (8.5x11 in)</PresentationFormat>
  <Paragraphs>159</Paragraphs>
  <Slides>21</Slides>
  <Notes>11</Notes>
  <HiddenSlides>0</HiddenSlides>
  <MMClips>1</MMClips>
  <ScaleCrop>false</ScaleCrop>
  <HeadingPairs>
    <vt:vector size="6" baseType="variant">
      <vt:variant>
        <vt:lpstr>Fonts Used</vt:lpstr>
      </vt:variant>
      <vt:variant>
        <vt:i4>12</vt:i4>
      </vt:variant>
      <vt:variant>
        <vt:lpstr>Theme</vt:lpstr>
      </vt:variant>
      <vt:variant>
        <vt:i4>13</vt:i4>
      </vt:variant>
      <vt:variant>
        <vt:lpstr>Slide Titles</vt:lpstr>
      </vt:variant>
      <vt:variant>
        <vt:i4>21</vt:i4>
      </vt:variant>
    </vt:vector>
  </HeadingPairs>
  <TitlesOfParts>
    <vt:vector size="46" baseType="lpstr">
      <vt:lpstr>ＭＳ Ｐゴシック</vt:lpstr>
      <vt:lpstr>ＭＳ Ｐゴシック</vt:lpstr>
      <vt:lpstr>Arial</vt:lpstr>
      <vt:lpstr>Arial Narrow</vt:lpstr>
      <vt:lpstr>Calibri</vt:lpstr>
      <vt:lpstr>Calibri Light</vt:lpstr>
      <vt:lpstr>Helvetica</vt:lpstr>
      <vt:lpstr>Symbol</vt:lpstr>
      <vt:lpstr>Times</vt:lpstr>
      <vt:lpstr>Times New Roman</vt:lpstr>
      <vt:lpstr>Wingdings</vt:lpstr>
      <vt:lpstr>ヒラギノ角ゴ Pro W3</vt:lpstr>
      <vt:lpstr>O'Brien NSF presentation 02-01-06</vt:lpstr>
      <vt:lpstr>1_Default Design</vt:lpstr>
      <vt:lpstr>2_Default Design</vt:lpstr>
      <vt:lpstr>3_Default Design</vt:lpstr>
      <vt:lpstr>4_Default Design</vt:lpstr>
      <vt:lpstr>5_Default Design</vt:lpstr>
      <vt:lpstr>5_O'Brien NSF presentation 02-01-06</vt:lpstr>
      <vt:lpstr>22_Blank</vt:lpstr>
      <vt:lpstr>8_ExplorationScenario-Updated</vt:lpstr>
      <vt:lpstr>21_Blank</vt:lpstr>
      <vt:lpstr>5_ExplorationScenario-Updated</vt:lpstr>
      <vt:lpstr>4_Office Theme</vt:lpstr>
      <vt:lpstr>6_ExplorationScenario-Updated</vt:lpstr>
      <vt:lpstr>PowerPoint Presentation</vt:lpstr>
      <vt:lpstr>NASA 60th Anniversary</vt:lpstr>
      <vt:lpstr>   Apollo Lunar Exploration Program</vt:lpstr>
      <vt:lpstr>Spinoffs</vt:lpstr>
      <vt:lpstr>PowerPoint Presentation</vt:lpstr>
      <vt:lpstr>NASA’s Science Program</vt:lpstr>
      <vt:lpstr>PowerPoint Presentation</vt:lpstr>
      <vt:lpstr>PowerPoint Presentation</vt:lpstr>
      <vt:lpstr> A Budget Increase Towards 2024</vt:lpstr>
      <vt:lpstr>PowerPoint Presentation</vt:lpstr>
      <vt:lpstr>Transportation to the Moon</vt:lpstr>
      <vt:lpstr>To the Lunar Surface by 2024</vt:lpstr>
      <vt:lpstr>PowerPoint Presentation</vt:lpstr>
      <vt:lpstr>MCB Concept – March 2019</vt:lpstr>
      <vt:lpstr>Transformative Lunar Science</vt:lpstr>
      <vt:lpstr>Commercial Lunar Payload Services (CLPS)</vt:lpstr>
      <vt:lpstr>CubeSats</vt:lpstr>
      <vt:lpstr>First vortices sensed by Lander</vt:lpstr>
      <vt:lpstr>Mars 2020</vt:lpstr>
      <vt:lpstr>Missions to Mars</vt:lpstr>
      <vt:lpstr>PowerPoint Presentation</vt:lpstr>
    </vt:vector>
  </TitlesOfParts>
  <Company>NASA Headquarters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ODIN-SAIC</dc:creator>
  <cp:lastModifiedBy>Tawney, Timothy (HQ-TA000)</cp:lastModifiedBy>
  <cp:revision>1900</cp:revision>
  <cp:lastPrinted>2012-11-07T14:48:52Z</cp:lastPrinted>
  <dcterms:created xsi:type="dcterms:W3CDTF">2011-11-28T15:29:55Z</dcterms:created>
  <dcterms:modified xsi:type="dcterms:W3CDTF">2019-05-24T13:24:24Z</dcterms:modified>
</cp:coreProperties>
</file>